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  <p:sldId id="273" r:id="rId3"/>
    <p:sldId id="267" r:id="rId4"/>
    <p:sldId id="272" r:id="rId5"/>
  </p:sldIdLst>
  <p:sldSz cx="6858000" cy="9906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b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b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b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b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b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b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b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b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b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764" autoAdjust="0"/>
    <p:restoredTop sz="94660"/>
  </p:normalViewPr>
  <p:slideViewPr>
    <p:cSldViewPr>
      <p:cViewPr varScale="1">
        <p:scale>
          <a:sx n="79" d="100"/>
          <a:sy n="79" d="100"/>
        </p:scale>
        <p:origin x="2820" y="11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1446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307962"/>
            <a:ext cx="7772400" cy="15925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210050"/>
            <a:ext cx="6400800" cy="18986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09641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183916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97526"/>
            <a:ext cx="2057400" cy="633915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97526"/>
            <a:ext cx="6019800" cy="633915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24152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641699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4" y="4774144"/>
            <a:ext cx="7772400" cy="1475581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4" y="3148940"/>
            <a:ext cx="7772400" cy="1625203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759050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733552"/>
            <a:ext cx="4038600" cy="4903126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733552"/>
            <a:ext cx="4038600" cy="4903126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974453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63039"/>
            <a:ext cx="4040188" cy="693076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356115"/>
            <a:ext cx="4040188" cy="4280562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663039"/>
            <a:ext cx="4041776" cy="693076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2356115"/>
            <a:ext cx="4041776" cy="4280562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338908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763387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3977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95804"/>
            <a:ext cx="3008314" cy="125888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1" y="295806"/>
            <a:ext cx="5111750" cy="6340872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554693"/>
            <a:ext cx="3008314" cy="5081985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71022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5200650"/>
            <a:ext cx="5486400" cy="613966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63840"/>
            <a:ext cx="5486400" cy="445770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814616"/>
            <a:ext cx="5486400" cy="871934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73394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27" name="Group 367"/>
          <p:cNvGrpSpPr>
            <a:grpSpLocks/>
          </p:cNvGrpSpPr>
          <p:nvPr/>
        </p:nvGrpSpPr>
        <p:grpSpPr bwMode="auto">
          <a:xfrm>
            <a:off x="654768" y="614255"/>
            <a:ext cx="5592536" cy="8904741"/>
            <a:chOff x="473" y="63"/>
            <a:chExt cx="4932" cy="7853"/>
          </a:xfrm>
        </p:grpSpPr>
        <p:sp>
          <p:nvSpPr>
            <p:cNvPr id="15619" name="Freeform 259"/>
            <p:cNvSpPr>
              <a:spLocks/>
            </p:cNvSpPr>
            <p:nvPr/>
          </p:nvSpPr>
          <p:spPr bwMode="auto">
            <a:xfrm>
              <a:off x="2201" y="4626"/>
              <a:ext cx="1417" cy="1700"/>
            </a:xfrm>
            <a:custGeom>
              <a:avLst/>
              <a:gdLst>
                <a:gd name="T0" fmla="*/ 907 w 1417"/>
                <a:gd name="T1" fmla="*/ 57 h 1701"/>
                <a:gd name="T2" fmla="*/ 850 w 1417"/>
                <a:gd name="T3" fmla="*/ 255 h 1701"/>
                <a:gd name="T4" fmla="*/ 652 w 1417"/>
                <a:gd name="T5" fmla="*/ 397 h 1701"/>
                <a:gd name="T6" fmla="*/ 567 w 1417"/>
                <a:gd name="T7" fmla="*/ 482 h 1701"/>
                <a:gd name="T8" fmla="*/ 482 w 1417"/>
                <a:gd name="T9" fmla="*/ 482 h 1701"/>
                <a:gd name="T10" fmla="*/ 312 w 1417"/>
                <a:gd name="T11" fmla="*/ 482 h 1701"/>
                <a:gd name="T12" fmla="*/ 425 w 1417"/>
                <a:gd name="T13" fmla="*/ 454 h 1701"/>
                <a:gd name="T14" fmla="*/ 368 w 1417"/>
                <a:gd name="T15" fmla="*/ 397 h 1701"/>
                <a:gd name="T16" fmla="*/ 340 w 1417"/>
                <a:gd name="T17" fmla="*/ 284 h 1701"/>
                <a:gd name="T18" fmla="*/ 283 w 1417"/>
                <a:gd name="T19" fmla="*/ 341 h 1701"/>
                <a:gd name="T20" fmla="*/ 198 w 1417"/>
                <a:gd name="T21" fmla="*/ 369 h 1701"/>
                <a:gd name="T22" fmla="*/ 142 w 1417"/>
                <a:gd name="T23" fmla="*/ 426 h 1701"/>
                <a:gd name="T24" fmla="*/ 113 w 1417"/>
                <a:gd name="T25" fmla="*/ 567 h 1701"/>
                <a:gd name="T26" fmla="*/ 28 w 1417"/>
                <a:gd name="T27" fmla="*/ 737 h 1701"/>
                <a:gd name="T28" fmla="*/ 170 w 1417"/>
                <a:gd name="T29" fmla="*/ 794 h 1701"/>
                <a:gd name="T30" fmla="*/ 368 w 1417"/>
                <a:gd name="T31" fmla="*/ 794 h 1701"/>
                <a:gd name="T32" fmla="*/ 482 w 1417"/>
                <a:gd name="T33" fmla="*/ 822 h 1701"/>
                <a:gd name="T34" fmla="*/ 567 w 1417"/>
                <a:gd name="T35" fmla="*/ 822 h 1701"/>
                <a:gd name="T36" fmla="*/ 794 w 1417"/>
                <a:gd name="T37" fmla="*/ 993 h 1701"/>
                <a:gd name="T38" fmla="*/ 850 w 1417"/>
                <a:gd name="T39" fmla="*/ 1134 h 1701"/>
                <a:gd name="T40" fmla="*/ 907 w 1417"/>
                <a:gd name="T41" fmla="*/ 1191 h 1701"/>
                <a:gd name="T42" fmla="*/ 964 w 1417"/>
                <a:gd name="T43" fmla="*/ 1531 h 1701"/>
                <a:gd name="T44" fmla="*/ 1191 w 1417"/>
                <a:gd name="T45" fmla="*/ 1645 h 1701"/>
                <a:gd name="T46" fmla="*/ 1332 w 1417"/>
                <a:gd name="T47" fmla="*/ 1560 h 1701"/>
                <a:gd name="T48" fmla="*/ 1389 w 1417"/>
                <a:gd name="T49" fmla="*/ 1418 h 1701"/>
                <a:gd name="T50" fmla="*/ 1304 w 1417"/>
                <a:gd name="T51" fmla="*/ 1304 h 1701"/>
                <a:gd name="T52" fmla="*/ 1247 w 1417"/>
                <a:gd name="T53" fmla="*/ 1106 h 1701"/>
                <a:gd name="T54" fmla="*/ 1417 w 1417"/>
                <a:gd name="T55" fmla="*/ 879 h 1701"/>
                <a:gd name="T56" fmla="*/ 1247 w 1417"/>
                <a:gd name="T57" fmla="*/ 794 h 1701"/>
                <a:gd name="T58" fmla="*/ 1247 w 1417"/>
                <a:gd name="T59" fmla="*/ 596 h 1701"/>
                <a:gd name="T60" fmla="*/ 1276 w 1417"/>
                <a:gd name="T61" fmla="*/ 454 h 1701"/>
                <a:gd name="T62" fmla="*/ 1247 w 1417"/>
                <a:gd name="T63" fmla="*/ 341 h 1701"/>
                <a:gd name="T64" fmla="*/ 1191 w 1417"/>
                <a:gd name="T65" fmla="*/ 227 h 1701"/>
                <a:gd name="T66" fmla="*/ 1134 w 1417"/>
                <a:gd name="T67" fmla="*/ 57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17" h="1701">
                  <a:moveTo>
                    <a:pt x="992" y="0"/>
                  </a:moveTo>
                  <a:lnTo>
                    <a:pt x="907" y="57"/>
                  </a:lnTo>
                  <a:lnTo>
                    <a:pt x="935" y="114"/>
                  </a:lnTo>
                  <a:lnTo>
                    <a:pt x="850" y="255"/>
                  </a:lnTo>
                  <a:lnTo>
                    <a:pt x="822" y="227"/>
                  </a:lnTo>
                  <a:lnTo>
                    <a:pt x="652" y="397"/>
                  </a:lnTo>
                  <a:lnTo>
                    <a:pt x="567" y="397"/>
                  </a:lnTo>
                  <a:lnTo>
                    <a:pt x="567" y="482"/>
                  </a:lnTo>
                  <a:lnTo>
                    <a:pt x="539" y="511"/>
                  </a:lnTo>
                  <a:lnTo>
                    <a:pt x="482" y="482"/>
                  </a:lnTo>
                  <a:lnTo>
                    <a:pt x="453" y="511"/>
                  </a:lnTo>
                  <a:lnTo>
                    <a:pt x="312" y="482"/>
                  </a:lnTo>
                  <a:lnTo>
                    <a:pt x="368" y="454"/>
                  </a:lnTo>
                  <a:lnTo>
                    <a:pt x="425" y="454"/>
                  </a:lnTo>
                  <a:lnTo>
                    <a:pt x="425" y="397"/>
                  </a:lnTo>
                  <a:lnTo>
                    <a:pt x="368" y="397"/>
                  </a:lnTo>
                  <a:lnTo>
                    <a:pt x="453" y="312"/>
                  </a:lnTo>
                  <a:lnTo>
                    <a:pt x="340" y="284"/>
                  </a:lnTo>
                  <a:lnTo>
                    <a:pt x="340" y="312"/>
                  </a:lnTo>
                  <a:lnTo>
                    <a:pt x="283" y="341"/>
                  </a:lnTo>
                  <a:lnTo>
                    <a:pt x="227" y="312"/>
                  </a:lnTo>
                  <a:lnTo>
                    <a:pt x="198" y="369"/>
                  </a:lnTo>
                  <a:lnTo>
                    <a:pt x="227" y="482"/>
                  </a:lnTo>
                  <a:lnTo>
                    <a:pt x="142" y="426"/>
                  </a:lnTo>
                  <a:lnTo>
                    <a:pt x="85" y="482"/>
                  </a:lnTo>
                  <a:lnTo>
                    <a:pt x="113" y="567"/>
                  </a:lnTo>
                  <a:lnTo>
                    <a:pt x="0" y="681"/>
                  </a:lnTo>
                  <a:lnTo>
                    <a:pt x="28" y="737"/>
                  </a:lnTo>
                  <a:lnTo>
                    <a:pt x="170" y="709"/>
                  </a:lnTo>
                  <a:lnTo>
                    <a:pt x="170" y="794"/>
                  </a:lnTo>
                  <a:lnTo>
                    <a:pt x="312" y="822"/>
                  </a:lnTo>
                  <a:lnTo>
                    <a:pt x="368" y="794"/>
                  </a:lnTo>
                  <a:lnTo>
                    <a:pt x="368" y="851"/>
                  </a:lnTo>
                  <a:lnTo>
                    <a:pt x="482" y="822"/>
                  </a:lnTo>
                  <a:lnTo>
                    <a:pt x="510" y="851"/>
                  </a:lnTo>
                  <a:lnTo>
                    <a:pt x="567" y="822"/>
                  </a:lnTo>
                  <a:lnTo>
                    <a:pt x="765" y="879"/>
                  </a:lnTo>
                  <a:lnTo>
                    <a:pt x="794" y="993"/>
                  </a:lnTo>
                  <a:lnTo>
                    <a:pt x="850" y="1078"/>
                  </a:lnTo>
                  <a:lnTo>
                    <a:pt x="850" y="1134"/>
                  </a:lnTo>
                  <a:lnTo>
                    <a:pt x="850" y="1163"/>
                  </a:lnTo>
                  <a:lnTo>
                    <a:pt x="907" y="1191"/>
                  </a:lnTo>
                  <a:lnTo>
                    <a:pt x="992" y="1446"/>
                  </a:lnTo>
                  <a:lnTo>
                    <a:pt x="964" y="1531"/>
                  </a:lnTo>
                  <a:lnTo>
                    <a:pt x="1134" y="1701"/>
                  </a:lnTo>
                  <a:lnTo>
                    <a:pt x="1191" y="1645"/>
                  </a:lnTo>
                  <a:lnTo>
                    <a:pt x="1247" y="1701"/>
                  </a:lnTo>
                  <a:lnTo>
                    <a:pt x="1332" y="1560"/>
                  </a:lnTo>
                  <a:lnTo>
                    <a:pt x="1332" y="1446"/>
                  </a:lnTo>
                  <a:lnTo>
                    <a:pt x="1389" y="1418"/>
                  </a:lnTo>
                  <a:lnTo>
                    <a:pt x="1361" y="1333"/>
                  </a:lnTo>
                  <a:lnTo>
                    <a:pt x="1304" y="1304"/>
                  </a:lnTo>
                  <a:lnTo>
                    <a:pt x="1304" y="1163"/>
                  </a:lnTo>
                  <a:lnTo>
                    <a:pt x="1247" y="1106"/>
                  </a:lnTo>
                  <a:lnTo>
                    <a:pt x="1417" y="936"/>
                  </a:lnTo>
                  <a:lnTo>
                    <a:pt x="1417" y="879"/>
                  </a:lnTo>
                  <a:lnTo>
                    <a:pt x="1332" y="794"/>
                  </a:lnTo>
                  <a:lnTo>
                    <a:pt x="1247" y="794"/>
                  </a:lnTo>
                  <a:lnTo>
                    <a:pt x="1219" y="737"/>
                  </a:lnTo>
                  <a:lnTo>
                    <a:pt x="1247" y="596"/>
                  </a:lnTo>
                  <a:lnTo>
                    <a:pt x="1219" y="539"/>
                  </a:lnTo>
                  <a:lnTo>
                    <a:pt x="1276" y="454"/>
                  </a:lnTo>
                  <a:lnTo>
                    <a:pt x="1247" y="397"/>
                  </a:lnTo>
                  <a:lnTo>
                    <a:pt x="1247" y="341"/>
                  </a:lnTo>
                  <a:lnTo>
                    <a:pt x="1219" y="312"/>
                  </a:lnTo>
                  <a:lnTo>
                    <a:pt x="1191" y="227"/>
                  </a:lnTo>
                  <a:lnTo>
                    <a:pt x="1134" y="114"/>
                  </a:lnTo>
                  <a:lnTo>
                    <a:pt x="1134" y="57"/>
                  </a:lnTo>
                  <a:lnTo>
                    <a:pt x="992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0" name="Freeform 260"/>
            <p:cNvSpPr>
              <a:spLocks/>
            </p:cNvSpPr>
            <p:nvPr/>
          </p:nvSpPr>
          <p:spPr bwMode="auto">
            <a:xfrm>
              <a:off x="2145" y="5336"/>
              <a:ext cx="539" cy="255"/>
            </a:xfrm>
            <a:custGeom>
              <a:avLst/>
              <a:gdLst>
                <a:gd name="T0" fmla="*/ 85 w 539"/>
                <a:gd name="T1" fmla="*/ 28 h 255"/>
                <a:gd name="T2" fmla="*/ 0 w 539"/>
                <a:gd name="T3" fmla="*/ 85 h 255"/>
                <a:gd name="T4" fmla="*/ 29 w 539"/>
                <a:gd name="T5" fmla="*/ 142 h 255"/>
                <a:gd name="T6" fmla="*/ 170 w 539"/>
                <a:gd name="T7" fmla="*/ 199 h 255"/>
                <a:gd name="T8" fmla="*/ 170 w 539"/>
                <a:gd name="T9" fmla="*/ 227 h 255"/>
                <a:gd name="T10" fmla="*/ 284 w 539"/>
                <a:gd name="T11" fmla="*/ 255 h 255"/>
                <a:gd name="T12" fmla="*/ 539 w 539"/>
                <a:gd name="T13" fmla="*/ 255 h 255"/>
                <a:gd name="T14" fmla="*/ 539 w 539"/>
                <a:gd name="T15" fmla="*/ 113 h 255"/>
                <a:gd name="T16" fmla="*/ 425 w 539"/>
                <a:gd name="T17" fmla="*/ 142 h 255"/>
                <a:gd name="T18" fmla="*/ 425 w 539"/>
                <a:gd name="T19" fmla="*/ 85 h 255"/>
                <a:gd name="T20" fmla="*/ 369 w 539"/>
                <a:gd name="T21" fmla="*/ 113 h 255"/>
                <a:gd name="T22" fmla="*/ 227 w 539"/>
                <a:gd name="T23" fmla="*/ 85 h 255"/>
                <a:gd name="T24" fmla="*/ 227 w 539"/>
                <a:gd name="T25" fmla="*/ 0 h 255"/>
                <a:gd name="T26" fmla="*/ 85 w 539"/>
                <a:gd name="T27" fmla="*/ 2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39" h="255">
                  <a:moveTo>
                    <a:pt x="85" y="28"/>
                  </a:moveTo>
                  <a:lnTo>
                    <a:pt x="0" y="85"/>
                  </a:lnTo>
                  <a:lnTo>
                    <a:pt x="29" y="142"/>
                  </a:lnTo>
                  <a:lnTo>
                    <a:pt x="170" y="199"/>
                  </a:lnTo>
                  <a:lnTo>
                    <a:pt x="170" y="227"/>
                  </a:lnTo>
                  <a:lnTo>
                    <a:pt x="284" y="255"/>
                  </a:lnTo>
                  <a:lnTo>
                    <a:pt x="539" y="255"/>
                  </a:lnTo>
                  <a:lnTo>
                    <a:pt x="539" y="113"/>
                  </a:lnTo>
                  <a:lnTo>
                    <a:pt x="425" y="142"/>
                  </a:lnTo>
                  <a:lnTo>
                    <a:pt x="425" y="85"/>
                  </a:lnTo>
                  <a:lnTo>
                    <a:pt x="369" y="113"/>
                  </a:lnTo>
                  <a:lnTo>
                    <a:pt x="227" y="85"/>
                  </a:lnTo>
                  <a:lnTo>
                    <a:pt x="227" y="0"/>
                  </a:lnTo>
                  <a:lnTo>
                    <a:pt x="85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1" name="Freeform 261"/>
            <p:cNvSpPr>
              <a:spLocks/>
            </p:cNvSpPr>
            <p:nvPr/>
          </p:nvSpPr>
          <p:spPr bwMode="auto">
            <a:xfrm>
              <a:off x="2514" y="4939"/>
              <a:ext cx="255" cy="199"/>
            </a:xfrm>
            <a:custGeom>
              <a:avLst/>
              <a:gdLst>
                <a:gd name="T0" fmla="*/ 255 w 255"/>
                <a:gd name="T1" fmla="*/ 85 h 199"/>
                <a:gd name="T2" fmla="*/ 255 w 255"/>
                <a:gd name="T3" fmla="*/ 29 h 199"/>
                <a:gd name="T4" fmla="*/ 141 w 255"/>
                <a:gd name="T5" fmla="*/ 0 h 199"/>
                <a:gd name="T6" fmla="*/ 56 w 255"/>
                <a:gd name="T7" fmla="*/ 85 h 199"/>
                <a:gd name="T8" fmla="*/ 113 w 255"/>
                <a:gd name="T9" fmla="*/ 85 h 199"/>
                <a:gd name="T10" fmla="*/ 113 w 255"/>
                <a:gd name="T11" fmla="*/ 142 h 199"/>
                <a:gd name="T12" fmla="*/ 56 w 255"/>
                <a:gd name="T13" fmla="*/ 142 h 199"/>
                <a:gd name="T14" fmla="*/ 0 w 255"/>
                <a:gd name="T15" fmla="*/ 170 h 199"/>
                <a:gd name="T16" fmla="*/ 141 w 255"/>
                <a:gd name="T17" fmla="*/ 199 h 199"/>
                <a:gd name="T18" fmla="*/ 170 w 255"/>
                <a:gd name="T19" fmla="*/ 170 h 199"/>
                <a:gd name="T20" fmla="*/ 227 w 255"/>
                <a:gd name="T21" fmla="*/ 199 h 199"/>
                <a:gd name="T22" fmla="*/ 255 w 255"/>
                <a:gd name="T23" fmla="*/ 170 h 199"/>
                <a:gd name="T24" fmla="*/ 255 w 255"/>
                <a:gd name="T25" fmla="*/ 8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199">
                  <a:moveTo>
                    <a:pt x="255" y="85"/>
                  </a:moveTo>
                  <a:lnTo>
                    <a:pt x="255" y="29"/>
                  </a:lnTo>
                  <a:lnTo>
                    <a:pt x="141" y="0"/>
                  </a:lnTo>
                  <a:lnTo>
                    <a:pt x="56" y="85"/>
                  </a:lnTo>
                  <a:lnTo>
                    <a:pt x="113" y="85"/>
                  </a:lnTo>
                  <a:lnTo>
                    <a:pt x="113" y="142"/>
                  </a:lnTo>
                  <a:lnTo>
                    <a:pt x="56" y="142"/>
                  </a:lnTo>
                  <a:lnTo>
                    <a:pt x="0" y="170"/>
                  </a:lnTo>
                  <a:lnTo>
                    <a:pt x="141" y="199"/>
                  </a:lnTo>
                  <a:lnTo>
                    <a:pt x="170" y="170"/>
                  </a:lnTo>
                  <a:lnTo>
                    <a:pt x="227" y="199"/>
                  </a:lnTo>
                  <a:lnTo>
                    <a:pt x="255" y="170"/>
                  </a:lnTo>
                  <a:lnTo>
                    <a:pt x="255" y="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2" name="Freeform 262"/>
            <p:cNvSpPr>
              <a:spLocks/>
            </p:cNvSpPr>
            <p:nvPr/>
          </p:nvSpPr>
          <p:spPr bwMode="auto">
            <a:xfrm>
              <a:off x="2429" y="4684"/>
              <a:ext cx="708" cy="340"/>
            </a:xfrm>
            <a:custGeom>
              <a:avLst/>
              <a:gdLst>
                <a:gd name="T0" fmla="*/ 680 w 708"/>
                <a:gd name="T1" fmla="*/ 0 h 340"/>
                <a:gd name="T2" fmla="*/ 708 w 708"/>
                <a:gd name="T3" fmla="*/ 57 h 340"/>
                <a:gd name="T4" fmla="*/ 623 w 708"/>
                <a:gd name="T5" fmla="*/ 198 h 340"/>
                <a:gd name="T6" fmla="*/ 595 w 708"/>
                <a:gd name="T7" fmla="*/ 170 h 340"/>
                <a:gd name="T8" fmla="*/ 425 w 708"/>
                <a:gd name="T9" fmla="*/ 340 h 340"/>
                <a:gd name="T10" fmla="*/ 340 w 708"/>
                <a:gd name="T11" fmla="*/ 340 h 340"/>
                <a:gd name="T12" fmla="*/ 340 w 708"/>
                <a:gd name="T13" fmla="*/ 284 h 340"/>
                <a:gd name="T14" fmla="*/ 226 w 708"/>
                <a:gd name="T15" fmla="*/ 255 h 340"/>
                <a:gd name="T16" fmla="*/ 113 w 708"/>
                <a:gd name="T17" fmla="*/ 227 h 340"/>
                <a:gd name="T18" fmla="*/ 0 w 708"/>
                <a:gd name="T19" fmla="*/ 142 h 340"/>
                <a:gd name="T20" fmla="*/ 28 w 708"/>
                <a:gd name="T21" fmla="*/ 113 h 340"/>
                <a:gd name="T22" fmla="*/ 85 w 708"/>
                <a:gd name="T23" fmla="*/ 113 h 340"/>
                <a:gd name="T24" fmla="*/ 170 w 708"/>
                <a:gd name="T25" fmla="*/ 0 h 340"/>
                <a:gd name="T26" fmla="*/ 255 w 708"/>
                <a:gd name="T27" fmla="*/ 57 h 340"/>
                <a:gd name="T28" fmla="*/ 340 w 708"/>
                <a:gd name="T29" fmla="*/ 85 h 340"/>
                <a:gd name="T30" fmla="*/ 368 w 708"/>
                <a:gd name="T31" fmla="*/ 28 h 340"/>
                <a:gd name="T32" fmla="*/ 453 w 708"/>
                <a:gd name="T33" fmla="*/ 57 h 340"/>
                <a:gd name="T34" fmla="*/ 510 w 708"/>
                <a:gd name="T35" fmla="*/ 0 h 340"/>
                <a:gd name="T36" fmla="*/ 595 w 708"/>
                <a:gd name="T37" fmla="*/ 57 h 340"/>
                <a:gd name="T38" fmla="*/ 652 w 708"/>
                <a:gd name="T39" fmla="*/ 28 h 340"/>
                <a:gd name="T40" fmla="*/ 680 w 708"/>
                <a:gd name="T4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08" h="340">
                  <a:moveTo>
                    <a:pt x="680" y="0"/>
                  </a:moveTo>
                  <a:lnTo>
                    <a:pt x="708" y="57"/>
                  </a:lnTo>
                  <a:lnTo>
                    <a:pt x="623" y="198"/>
                  </a:lnTo>
                  <a:lnTo>
                    <a:pt x="595" y="170"/>
                  </a:lnTo>
                  <a:lnTo>
                    <a:pt x="425" y="340"/>
                  </a:lnTo>
                  <a:lnTo>
                    <a:pt x="340" y="340"/>
                  </a:lnTo>
                  <a:lnTo>
                    <a:pt x="340" y="284"/>
                  </a:lnTo>
                  <a:lnTo>
                    <a:pt x="226" y="255"/>
                  </a:lnTo>
                  <a:lnTo>
                    <a:pt x="113" y="227"/>
                  </a:lnTo>
                  <a:lnTo>
                    <a:pt x="0" y="142"/>
                  </a:lnTo>
                  <a:lnTo>
                    <a:pt x="28" y="113"/>
                  </a:lnTo>
                  <a:lnTo>
                    <a:pt x="85" y="113"/>
                  </a:lnTo>
                  <a:lnTo>
                    <a:pt x="170" y="0"/>
                  </a:lnTo>
                  <a:lnTo>
                    <a:pt x="255" y="57"/>
                  </a:lnTo>
                  <a:lnTo>
                    <a:pt x="340" y="85"/>
                  </a:lnTo>
                  <a:lnTo>
                    <a:pt x="368" y="28"/>
                  </a:lnTo>
                  <a:lnTo>
                    <a:pt x="453" y="57"/>
                  </a:lnTo>
                  <a:lnTo>
                    <a:pt x="510" y="0"/>
                  </a:lnTo>
                  <a:lnTo>
                    <a:pt x="595" y="57"/>
                  </a:lnTo>
                  <a:lnTo>
                    <a:pt x="652" y="28"/>
                  </a:lnTo>
                  <a:lnTo>
                    <a:pt x="68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3" name="Freeform 263"/>
            <p:cNvSpPr>
              <a:spLocks/>
            </p:cNvSpPr>
            <p:nvPr/>
          </p:nvSpPr>
          <p:spPr bwMode="auto">
            <a:xfrm>
              <a:off x="2939" y="3975"/>
              <a:ext cx="595" cy="766"/>
            </a:xfrm>
            <a:custGeom>
              <a:avLst/>
              <a:gdLst>
                <a:gd name="T0" fmla="*/ 0 w 595"/>
                <a:gd name="T1" fmla="*/ 709 h 766"/>
                <a:gd name="T2" fmla="*/ 85 w 595"/>
                <a:gd name="T3" fmla="*/ 766 h 766"/>
                <a:gd name="T4" fmla="*/ 142 w 595"/>
                <a:gd name="T5" fmla="*/ 737 h 766"/>
                <a:gd name="T6" fmla="*/ 170 w 595"/>
                <a:gd name="T7" fmla="*/ 709 h 766"/>
                <a:gd name="T8" fmla="*/ 255 w 595"/>
                <a:gd name="T9" fmla="*/ 652 h 766"/>
                <a:gd name="T10" fmla="*/ 255 w 595"/>
                <a:gd name="T11" fmla="*/ 596 h 766"/>
                <a:gd name="T12" fmla="*/ 340 w 595"/>
                <a:gd name="T13" fmla="*/ 539 h 766"/>
                <a:gd name="T14" fmla="*/ 340 w 595"/>
                <a:gd name="T15" fmla="*/ 482 h 766"/>
                <a:gd name="T16" fmla="*/ 425 w 595"/>
                <a:gd name="T17" fmla="*/ 454 h 766"/>
                <a:gd name="T18" fmla="*/ 397 w 595"/>
                <a:gd name="T19" fmla="*/ 397 h 766"/>
                <a:gd name="T20" fmla="*/ 454 w 595"/>
                <a:gd name="T21" fmla="*/ 369 h 766"/>
                <a:gd name="T22" fmla="*/ 510 w 595"/>
                <a:gd name="T23" fmla="*/ 142 h 766"/>
                <a:gd name="T24" fmla="*/ 539 w 595"/>
                <a:gd name="T25" fmla="*/ 142 h 766"/>
                <a:gd name="T26" fmla="*/ 539 w 595"/>
                <a:gd name="T27" fmla="*/ 114 h 766"/>
                <a:gd name="T28" fmla="*/ 595 w 595"/>
                <a:gd name="T29" fmla="*/ 85 h 766"/>
                <a:gd name="T30" fmla="*/ 567 w 595"/>
                <a:gd name="T31" fmla="*/ 57 h 766"/>
                <a:gd name="T32" fmla="*/ 539 w 595"/>
                <a:gd name="T33" fmla="*/ 0 h 766"/>
                <a:gd name="T34" fmla="*/ 454 w 595"/>
                <a:gd name="T35" fmla="*/ 29 h 766"/>
                <a:gd name="T36" fmla="*/ 482 w 595"/>
                <a:gd name="T37" fmla="*/ 85 h 766"/>
                <a:gd name="T38" fmla="*/ 425 w 595"/>
                <a:gd name="T39" fmla="*/ 114 h 766"/>
                <a:gd name="T40" fmla="*/ 340 w 595"/>
                <a:gd name="T41" fmla="*/ 114 h 766"/>
                <a:gd name="T42" fmla="*/ 340 w 595"/>
                <a:gd name="T43" fmla="*/ 142 h 766"/>
                <a:gd name="T44" fmla="*/ 312 w 595"/>
                <a:gd name="T45" fmla="*/ 170 h 766"/>
                <a:gd name="T46" fmla="*/ 340 w 595"/>
                <a:gd name="T47" fmla="*/ 199 h 766"/>
                <a:gd name="T48" fmla="*/ 312 w 595"/>
                <a:gd name="T49" fmla="*/ 255 h 766"/>
                <a:gd name="T50" fmla="*/ 170 w 595"/>
                <a:gd name="T51" fmla="*/ 340 h 766"/>
                <a:gd name="T52" fmla="*/ 142 w 595"/>
                <a:gd name="T53" fmla="*/ 426 h 766"/>
                <a:gd name="T54" fmla="*/ 85 w 595"/>
                <a:gd name="T55" fmla="*/ 454 h 766"/>
                <a:gd name="T56" fmla="*/ 28 w 595"/>
                <a:gd name="T57" fmla="*/ 426 h 766"/>
                <a:gd name="T58" fmla="*/ 0 w 595"/>
                <a:gd name="T59" fmla="*/ 482 h 766"/>
                <a:gd name="T60" fmla="*/ 0 w 595"/>
                <a:gd name="T61" fmla="*/ 539 h 766"/>
                <a:gd name="T62" fmla="*/ 28 w 595"/>
                <a:gd name="T63" fmla="*/ 539 h 766"/>
                <a:gd name="T64" fmla="*/ 57 w 595"/>
                <a:gd name="T65" fmla="*/ 681 h 766"/>
                <a:gd name="T66" fmla="*/ 0 w 595"/>
                <a:gd name="T67" fmla="*/ 709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5" h="766">
                  <a:moveTo>
                    <a:pt x="0" y="709"/>
                  </a:moveTo>
                  <a:lnTo>
                    <a:pt x="85" y="766"/>
                  </a:lnTo>
                  <a:lnTo>
                    <a:pt x="142" y="737"/>
                  </a:lnTo>
                  <a:lnTo>
                    <a:pt x="170" y="709"/>
                  </a:lnTo>
                  <a:lnTo>
                    <a:pt x="255" y="652"/>
                  </a:lnTo>
                  <a:lnTo>
                    <a:pt x="255" y="596"/>
                  </a:lnTo>
                  <a:lnTo>
                    <a:pt x="340" y="539"/>
                  </a:lnTo>
                  <a:lnTo>
                    <a:pt x="340" y="482"/>
                  </a:lnTo>
                  <a:lnTo>
                    <a:pt x="425" y="454"/>
                  </a:lnTo>
                  <a:lnTo>
                    <a:pt x="397" y="397"/>
                  </a:lnTo>
                  <a:lnTo>
                    <a:pt x="454" y="369"/>
                  </a:lnTo>
                  <a:lnTo>
                    <a:pt x="510" y="142"/>
                  </a:lnTo>
                  <a:lnTo>
                    <a:pt x="539" y="142"/>
                  </a:lnTo>
                  <a:lnTo>
                    <a:pt x="539" y="114"/>
                  </a:lnTo>
                  <a:lnTo>
                    <a:pt x="595" y="85"/>
                  </a:lnTo>
                  <a:lnTo>
                    <a:pt x="567" y="57"/>
                  </a:lnTo>
                  <a:lnTo>
                    <a:pt x="539" y="0"/>
                  </a:lnTo>
                  <a:lnTo>
                    <a:pt x="454" y="29"/>
                  </a:lnTo>
                  <a:lnTo>
                    <a:pt x="482" y="85"/>
                  </a:lnTo>
                  <a:lnTo>
                    <a:pt x="425" y="114"/>
                  </a:lnTo>
                  <a:lnTo>
                    <a:pt x="340" y="114"/>
                  </a:lnTo>
                  <a:lnTo>
                    <a:pt x="340" y="142"/>
                  </a:lnTo>
                  <a:lnTo>
                    <a:pt x="312" y="170"/>
                  </a:lnTo>
                  <a:lnTo>
                    <a:pt x="340" y="199"/>
                  </a:lnTo>
                  <a:lnTo>
                    <a:pt x="312" y="255"/>
                  </a:lnTo>
                  <a:lnTo>
                    <a:pt x="170" y="340"/>
                  </a:lnTo>
                  <a:lnTo>
                    <a:pt x="142" y="426"/>
                  </a:lnTo>
                  <a:lnTo>
                    <a:pt x="85" y="454"/>
                  </a:lnTo>
                  <a:lnTo>
                    <a:pt x="28" y="426"/>
                  </a:lnTo>
                  <a:lnTo>
                    <a:pt x="0" y="482"/>
                  </a:lnTo>
                  <a:lnTo>
                    <a:pt x="0" y="539"/>
                  </a:lnTo>
                  <a:lnTo>
                    <a:pt x="28" y="539"/>
                  </a:lnTo>
                  <a:lnTo>
                    <a:pt x="57" y="681"/>
                  </a:lnTo>
                  <a:lnTo>
                    <a:pt x="0" y="70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4" name="Freeform 264"/>
            <p:cNvSpPr>
              <a:spLocks/>
            </p:cNvSpPr>
            <p:nvPr/>
          </p:nvSpPr>
          <p:spPr bwMode="auto">
            <a:xfrm>
              <a:off x="3052" y="3805"/>
              <a:ext cx="369" cy="510"/>
            </a:xfrm>
            <a:custGeom>
              <a:avLst/>
              <a:gdLst>
                <a:gd name="T0" fmla="*/ 57 w 369"/>
                <a:gd name="T1" fmla="*/ 510 h 510"/>
                <a:gd name="T2" fmla="*/ 199 w 369"/>
                <a:gd name="T3" fmla="*/ 425 h 510"/>
                <a:gd name="T4" fmla="*/ 227 w 369"/>
                <a:gd name="T5" fmla="*/ 369 h 510"/>
                <a:gd name="T6" fmla="*/ 199 w 369"/>
                <a:gd name="T7" fmla="*/ 340 h 510"/>
                <a:gd name="T8" fmla="*/ 227 w 369"/>
                <a:gd name="T9" fmla="*/ 312 h 510"/>
                <a:gd name="T10" fmla="*/ 227 w 369"/>
                <a:gd name="T11" fmla="*/ 284 h 510"/>
                <a:gd name="T12" fmla="*/ 312 w 369"/>
                <a:gd name="T13" fmla="*/ 284 h 510"/>
                <a:gd name="T14" fmla="*/ 369 w 369"/>
                <a:gd name="T15" fmla="*/ 255 h 510"/>
                <a:gd name="T16" fmla="*/ 341 w 369"/>
                <a:gd name="T17" fmla="*/ 199 h 510"/>
                <a:gd name="T18" fmla="*/ 284 w 369"/>
                <a:gd name="T19" fmla="*/ 85 h 510"/>
                <a:gd name="T20" fmla="*/ 227 w 369"/>
                <a:gd name="T21" fmla="*/ 57 h 510"/>
                <a:gd name="T22" fmla="*/ 227 w 369"/>
                <a:gd name="T23" fmla="*/ 0 h 510"/>
                <a:gd name="T24" fmla="*/ 114 w 369"/>
                <a:gd name="T25" fmla="*/ 0 h 510"/>
                <a:gd name="T26" fmla="*/ 57 w 369"/>
                <a:gd name="T27" fmla="*/ 29 h 510"/>
                <a:gd name="T28" fmla="*/ 57 w 369"/>
                <a:gd name="T29" fmla="*/ 85 h 510"/>
                <a:gd name="T30" fmla="*/ 85 w 369"/>
                <a:gd name="T31" fmla="*/ 114 h 510"/>
                <a:gd name="T32" fmla="*/ 114 w 369"/>
                <a:gd name="T33" fmla="*/ 85 h 510"/>
                <a:gd name="T34" fmla="*/ 142 w 369"/>
                <a:gd name="T35" fmla="*/ 170 h 510"/>
                <a:gd name="T36" fmla="*/ 29 w 369"/>
                <a:gd name="T37" fmla="*/ 142 h 510"/>
                <a:gd name="T38" fmla="*/ 29 w 369"/>
                <a:gd name="T39" fmla="*/ 255 h 510"/>
                <a:gd name="T40" fmla="*/ 0 w 369"/>
                <a:gd name="T41" fmla="*/ 312 h 510"/>
                <a:gd name="T42" fmla="*/ 29 w 369"/>
                <a:gd name="T43" fmla="*/ 454 h 510"/>
                <a:gd name="T44" fmla="*/ 57 w 369"/>
                <a:gd name="T45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510">
                  <a:moveTo>
                    <a:pt x="57" y="510"/>
                  </a:moveTo>
                  <a:lnTo>
                    <a:pt x="199" y="425"/>
                  </a:lnTo>
                  <a:lnTo>
                    <a:pt x="227" y="369"/>
                  </a:lnTo>
                  <a:lnTo>
                    <a:pt x="199" y="340"/>
                  </a:lnTo>
                  <a:lnTo>
                    <a:pt x="227" y="312"/>
                  </a:lnTo>
                  <a:lnTo>
                    <a:pt x="227" y="284"/>
                  </a:lnTo>
                  <a:lnTo>
                    <a:pt x="312" y="284"/>
                  </a:lnTo>
                  <a:lnTo>
                    <a:pt x="369" y="255"/>
                  </a:lnTo>
                  <a:lnTo>
                    <a:pt x="341" y="199"/>
                  </a:lnTo>
                  <a:lnTo>
                    <a:pt x="284" y="85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57" y="29"/>
                  </a:lnTo>
                  <a:lnTo>
                    <a:pt x="57" y="85"/>
                  </a:lnTo>
                  <a:lnTo>
                    <a:pt x="85" y="114"/>
                  </a:lnTo>
                  <a:lnTo>
                    <a:pt x="114" y="85"/>
                  </a:lnTo>
                  <a:lnTo>
                    <a:pt x="142" y="170"/>
                  </a:lnTo>
                  <a:lnTo>
                    <a:pt x="29" y="142"/>
                  </a:lnTo>
                  <a:lnTo>
                    <a:pt x="29" y="255"/>
                  </a:lnTo>
                  <a:lnTo>
                    <a:pt x="0" y="312"/>
                  </a:lnTo>
                  <a:lnTo>
                    <a:pt x="29" y="454"/>
                  </a:lnTo>
                  <a:lnTo>
                    <a:pt x="57" y="51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5" name="Freeform 265"/>
            <p:cNvSpPr>
              <a:spLocks/>
            </p:cNvSpPr>
            <p:nvPr/>
          </p:nvSpPr>
          <p:spPr bwMode="auto">
            <a:xfrm>
              <a:off x="2797" y="3777"/>
              <a:ext cx="397" cy="709"/>
            </a:xfrm>
            <a:custGeom>
              <a:avLst/>
              <a:gdLst>
                <a:gd name="T0" fmla="*/ 142 w 397"/>
                <a:gd name="T1" fmla="*/ 680 h 709"/>
                <a:gd name="T2" fmla="*/ 170 w 397"/>
                <a:gd name="T3" fmla="*/ 624 h 709"/>
                <a:gd name="T4" fmla="*/ 227 w 397"/>
                <a:gd name="T5" fmla="*/ 652 h 709"/>
                <a:gd name="T6" fmla="*/ 284 w 397"/>
                <a:gd name="T7" fmla="*/ 624 h 709"/>
                <a:gd name="T8" fmla="*/ 312 w 397"/>
                <a:gd name="T9" fmla="*/ 538 h 709"/>
                <a:gd name="T10" fmla="*/ 284 w 397"/>
                <a:gd name="T11" fmla="*/ 482 h 709"/>
                <a:gd name="T12" fmla="*/ 255 w 397"/>
                <a:gd name="T13" fmla="*/ 340 h 709"/>
                <a:gd name="T14" fmla="*/ 284 w 397"/>
                <a:gd name="T15" fmla="*/ 283 h 709"/>
                <a:gd name="T16" fmla="*/ 284 w 397"/>
                <a:gd name="T17" fmla="*/ 170 h 709"/>
                <a:gd name="T18" fmla="*/ 397 w 397"/>
                <a:gd name="T19" fmla="*/ 198 h 709"/>
                <a:gd name="T20" fmla="*/ 369 w 397"/>
                <a:gd name="T21" fmla="*/ 113 h 709"/>
                <a:gd name="T22" fmla="*/ 340 w 397"/>
                <a:gd name="T23" fmla="*/ 142 h 709"/>
                <a:gd name="T24" fmla="*/ 312 w 397"/>
                <a:gd name="T25" fmla="*/ 113 h 709"/>
                <a:gd name="T26" fmla="*/ 312 w 397"/>
                <a:gd name="T27" fmla="*/ 57 h 709"/>
                <a:gd name="T28" fmla="*/ 199 w 397"/>
                <a:gd name="T29" fmla="*/ 0 h 709"/>
                <a:gd name="T30" fmla="*/ 170 w 397"/>
                <a:gd name="T31" fmla="*/ 113 h 709"/>
                <a:gd name="T32" fmla="*/ 114 w 397"/>
                <a:gd name="T33" fmla="*/ 397 h 709"/>
                <a:gd name="T34" fmla="*/ 57 w 397"/>
                <a:gd name="T35" fmla="*/ 425 h 709"/>
                <a:gd name="T36" fmla="*/ 85 w 397"/>
                <a:gd name="T37" fmla="*/ 482 h 709"/>
                <a:gd name="T38" fmla="*/ 29 w 397"/>
                <a:gd name="T39" fmla="*/ 510 h 709"/>
                <a:gd name="T40" fmla="*/ 0 w 397"/>
                <a:gd name="T41" fmla="*/ 652 h 709"/>
                <a:gd name="T42" fmla="*/ 29 w 397"/>
                <a:gd name="T43" fmla="*/ 680 h 709"/>
                <a:gd name="T44" fmla="*/ 85 w 397"/>
                <a:gd name="T45" fmla="*/ 709 h 709"/>
                <a:gd name="T46" fmla="*/ 142 w 397"/>
                <a:gd name="T47" fmla="*/ 68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7" h="709">
                  <a:moveTo>
                    <a:pt x="142" y="680"/>
                  </a:moveTo>
                  <a:lnTo>
                    <a:pt x="170" y="624"/>
                  </a:lnTo>
                  <a:lnTo>
                    <a:pt x="227" y="652"/>
                  </a:lnTo>
                  <a:lnTo>
                    <a:pt x="284" y="624"/>
                  </a:lnTo>
                  <a:lnTo>
                    <a:pt x="312" y="538"/>
                  </a:lnTo>
                  <a:lnTo>
                    <a:pt x="284" y="482"/>
                  </a:lnTo>
                  <a:lnTo>
                    <a:pt x="255" y="340"/>
                  </a:lnTo>
                  <a:lnTo>
                    <a:pt x="284" y="283"/>
                  </a:lnTo>
                  <a:lnTo>
                    <a:pt x="284" y="170"/>
                  </a:lnTo>
                  <a:lnTo>
                    <a:pt x="397" y="198"/>
                  </a:lnTo>
                  <a:lnTo>
                    <a:pt x="369" y="113"/>
                  </a:lnTo>
                  <a:lnTo>
                    <a:pt x="340" y="142"/>
                  </a:lnTo>
                  <a:lnTo>
                    <a:pt x="312" y="113"/>
                  </a:lnTo>
                  <a:lnTo>
                    <a:pt x="312" y="57"/>
                  </a:lnTo>
                  <a:lnTo>
                    <a:pt x="199" y="0"/>
                  </a:lnTo>
                  <a:lnTo>
                    <a:pt x="170" y="113"/>
                  </a:lnTo>
                  <a:lnTo>
                    <a:pt x="114" y="397"/>
                  </a:lnTo>
                  <a:lnTo>
                    <a:pt x="57" y="425"/>
                  </a:lnTo>
                  <a:lnTo>
                    <a:pt x="85" y="482"/>
                  </a:lnTo>
                  <a:lnTo>
                    <a:pt x="29" y="510"/>
                  </a:lnTo>
                  <a:lnTo>
                    <a:pt x="0" y="652"/>
                  </a:lnTo>
                  <a:lnTo>
                    <a:pt x="29" y="680"/>
                  </a:lnTo>
                  <a:lnTo>
                    <a:pt x="85" y="709"/>
                  </a:lnTo>
                  <a:lnTo>
                    <a:pt x="142" y="68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6" name="Freeform 266"/>
            <p:cNvSpPr>
              <a:spLocks/>
            </p:cNvSpPr>
            <p:nvPr/>
          </p:nvSpPr>
          <p:spPr bwMode="auto">
            <a:xfrm>
              <a:off x="3222" y="3238"/>
              <a:ext cx="624" cy="822"/>
            </a:xfrm>
            <a:custGeom>
              <a:avLst/>
              <a:gdLst>
                <a:gd name="T0" fmla="*/ 312 w 624"/>
                <a:gd name="T1" fmla="*/ 822 h 822"/>
                <a:gd name="T2" fmla="*/ 284 w 624"/>
                <a:gd name="T3" fmla="*/ 794 h 822"/>
                <a:gd name="T4" fmla="*/ 256 w 624"/>
                <a:gd name="T5" fmla="*/ 737 h 822"/>
                <a:gd name="T6" fmla="*/ 171 w 624"/>
                <a:gd name="T7" fmla="*/ 766 h 822"/>
                <a:gd name="T8" fmla="*/ 114 w 624"/>
                <a:gd name="T9" fmla="*/ 652 h 822"/>
                <a:gd name="T10" fmla="*/ 57 w 624"/>
                <a:gd name="T11" fmla="*/ 624 h 822"/>
                <a:gd name="T12" fmla="*/ 57 w 624"/>
                <a:gd name="T13" fmla="*/ 567 h 822"/>
                <a:gd name="T14" fmla="*/ 29 w 624"/>
                <a:gd name="T15" fmla="*/ 369 h 822"/>
                <a:gd name="T16" fmla="*/ 0 w 624"/>
                <a:gd name="T17" fmla="*/ 340 h 822"/>
                <a:gd name="T18" fmla="*/ 57 w 624"/>
                <a:gd name="T19" fmla="*/ 255 h 822"/>
                <a:gd name="T20" fmla="*/ 142 w 624"/>
                <a:gd name="T21" fmla="*/ 312 h 822"/>
                <a:gd name="T22" fmla="*/ 142 w 624"/>
                <a:gd name="T23" fmla="*/ 340 h 822"/>
                <a:gd name="T24" fmla="*/ 199 w 624"/>
                <a:gd name="T25" fmla="*/ 340 h 822"/>
                <a:gd name="T26" fmla="*/ 256 w 624"/>
                <a:gd name="T27" fmla="*/ 312 h 822"/>
                <a:gd name="T28" fmla="*/ 369 w 624"/>
                <a:gd name="T29" fmla="*/ 312 h 822"/>
                <a:gd name="T30" fmla="*/ 426 w 624"/>
                <a:gd name="T31" fmla="*/ 199 h 822"/>
                <a:gd name="T32" fmla="*/ 454 w 624"/>
                <a:gd name="T33" fmla="*/ 199 h 822"/>
                <a:gd name="T34" fmla="*/ 454 w 624"/>
                <a:gd name="T35" fmla="*/ 85 h 822"/>
                <a:gd name="T36" fmla="*/ 511 w 624"/>
                <a:gd name="T37" fmla="*/ 0 h 822"/>
                <a:gd name="T38" fmla="*/ 539 w 624"/>
                <a:gd name="T39" fmla="*/ 57 h 822"/>
                <a:gd name="T40" fmla="*/ 567 w 624"/>
                <a:gd name="T41" fmla="*/ 57 h 822"/>
                <a:gd name="T42" fmla="*/ 596 w 624"/>
                <a:gd name="T43" fmla="*/ 199 h 822"/>
                <a:gd name="T44" fmla="*/ 624 w 624"/>
                <a:gd name="T45" fmla="*/ 227 h 822"/>
                <a:gd name="T46" fmla="*/ 596 w 624"/>
                <a:gd name="T47" fmla="*/ 255 h 822"/>
                <a:gd name="T48" fmla="*/ 511 w 624"/>
                <a:gd name="T49" fmla="*/ 681 h 822"/>
                <a:gd name="T50" fmla="*/ 426 w 624"/>
                <a:gd name="T51" fmla="*/ 794 h 822"/>
                <a:gd name="T52" fmla="*/ 369 w 624"/>
                <a:gd name="T53" fmla="*/ 822 h 822"/>
                <a:gd name="T54" fmla="*/ 312 w 624"/>
                <a:gd name="T55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24" h="822">
                  <a:moveTo>
                    <a:pt x="312" y="822"/>
                  </a:moveTo>
                  <a:lnTo>
                    <a:pt x="284" y="794"/>
                  </a:lnTo>
                  <a:lnTo>
                    <a:pt x="256" y="737"/>
                  </a:lnTo>
                  <a:lnTo>
                    <a:pt x="171" y="766"/>
                  </a:lnTo>
                  <a:lnTo>
                    <a:pt x="114" y="652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29" y="369"/>
                  </a:lnTo>
                  <a:lnTo>
                    <a:pt x="0" y="340"/>
                  </a:lnTo>
                  <a:lnTo>
                    <a:pt x="57" y="255"/>
                  </a:lnTo>
                  <a:lnTo>
                    <a:pt x="142" y="312"/>
                  </a:lnTo>
                  <a:lnTo>
                    <a:pt x="142" y="340"/>
                  </a:lnTo>
                  <a:lnTo>
                    <a:pt x="199" y="340"/>
                  </a:lnTo>
                  <a:lnTo>
                    <a:pt x="256" y="312"/>
                  </a:lnTo>
                  <a:lnTo>
                    <a:pt x="369" y="312"/>
                  </a:lnTo>
                  <a:lnTo>
                    <a:pt x="426" y="199"/>
                  </a:lnTo>
                  <a:lnTo>
                    <a:pt x="454" y="199"/>
                  </a:lnTo>
                  <a:lnTo>
                    <a:pt x="454" y="85"/>
                  </a:lnTo>
                  <a:lnTo>
                    <a:pt x="511" y="0"/>
                  </a:lnTo>
                  <a:lnTo>
                    <a:pt x="539" y="57"/>
                  </a:lnTo>
                  <a:lnTo>
                    <a:pt x="567" y="57"/>
                  </a:lnTo>
                  <a:lnTo>
                    <a:pt x="596" y="199"/>
                  </a:lnTo>
                  <a:lnTo>
                    <a:pt x="624" y="227"/>
                  </a:lnTo>
                  <a:lnTo>
                    <a:pt x="596" y="255"/>
                  </a:lnTo>
                  <a:lnTo>
                    <a:pt x="511" y="681"/>
                  </a:lnTo>
                  <a:lnTo>
                    <a:pt x="426" y="794"/>
                  </a:lnTo>
                  <a:lnTo>
                    <a:pt x="369" y="822"/>
                  </a:lnTo>
                  <a:lnTo>
                    <a:pt x="312" y="8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7" name="Freeform 267"/>
            <p:cNvSpPr>
              <a:spLocks/>
            </p:cNvSpPr>
            <p:nvPr/>
          </p:nvSpPr>
          <p:spPr bwMode="auto">
            <a:xfrm>
              <a:off x="3052" y="2133"/>
              <a:ext cx="1219" cy="1445"/>
            </a:xfrm>
            <a:custGeom>
              <a:avLst/>
              <a:gdLst>
                <a:gd name="T0" fmla="*/ 170 w 1219"/>
                <a:gd name="T1" fmla="*/ 1445 h 1445"/>
                <a:gd name="T2" fmla="*/ 227 w 1219"/>
                <a:gd name="T3" fmla="*/ 1360 h 1445"/>
                <a:gd name="T4" fmla="*/ 312 w 1219"/>
                <a:gd name="T5" fmla="*/ 1417 h 1445"/>
                <a:gd name="T6" fmla="*/ 312 w 1219"/>
                <a:gd name="T7" fmla="*/ 1445 h 1445"/>
                <a:gd name="T8" fmla="*/ 369 w 1219"/>
                <a:gd name="T9" fmla="*/ 1445 h 1445"/>
                <a:gd name="T10" fmla="*/ 426 w 1219"/>
                <a:gd name="T11" fmla="*/ 1417 h 1445"/>
                <a:gd name="T12" fmla="*/ 511 w 1219"/>
                <a:gd name="T13" fmla="*/ 1417 h 1445"/>
                <a:gd name="T14" fmla="*/ 539 w 1219"/>
                <a:gd name="T15" fmla="*/ 1417 h 1445"/>
                <a:gd name="T16" fmla="*/ 596 w 1219"/>
                <a:gd name="T17" fmla="*/ 1304 h 1445"/>
                <a:gd name="T18" fmla="*/ 624 w 1219"/>
                <a:gd name="T19" fmla="*/ 1304 h 1445"/>
                <a:gd name="T20" fmla="*/ 624 w 1219"/>
                <a:gd name="T21" fmla="*/ 1190 h 1445"/>
                <a:gd name="T22" fmla="*/ 681 w 1219"/>
                <a:gd name="T23" fmla="*/ 1105 h 1445"/>
                <a:gd name="T24" fmla="*/ 709 w 1219"/>
                <a:gd name="T25" fmla="*/ 1162 h 1445"/>
                <a:gd name="T26" fmla="*/ 737 w 1219"/>
                <a:gd name="T27" fmla="*/ 1162 h 1445"/>
                <a:gd name="T28" fmla="*/ 766 w 1219"/>
                <a:gd name="T29" fmla="*/ 1134 h 1445"/>
                <a:gd name="T30" fmla="*/ 766 w 1219"/>
                <a:gd name="T31" fmla="*/ 1049 h 1445"/>
                <a:gd name="T32" fmla="*/ 794 w 1219"/>
                <a:gd name="T33" fmla="*/ 992 h 1445"/>
                <a:gd name="T34" fmla="*/ 851 w 1219"/>
                <a:gd name="T35" fmla="*/ 963 h 1445"/>
                <a:gd name="T36" fmla="*/ 879 w 1219"/>
                <a:gd name="T37" fmla="*/ 907 h 1445"/>
                <a:gd name="T38" fmla="*/ 766 w 1219"/>
                <a:gd name="T39" fmla="*/ 765 h 1445"/>
                <a:gd name="T40" fmla="*/ 936 w 1219"/>
                <a:gd name="T41" fmla="*/ 652 h 1445"/>
                <a:gd name="T42" fmla="*/ 993 w 1219"/>
                <a:gd name="T43" fmla="*/ 510 h 1445"/>
                <a:gd name="T44" fmla="*/ 1163 w 1219"/>
                <a:gd name="T45" fmla="*/ 510 h 1445"/>
                <a:gd name="T46" fmla="*/ 1163 w 1219"/>
                <a:gd name="T47" fmla="*/ 226 h 1445"/>
                <a:gd name="T48" fmla="*/ 1219 w 1219"/>
                <a:gd name="T49" fmla="*/ 56 h 1445"/>
                <a:gd name="T50" fmla="*/ 1106 w 1219"/>
                <a:gd name="T51" fmla="*/ 0 h 1445"/>
                <a:gd name="T52" fmla="*/ 1021 w 1219"/>
                <a:gd name="T53" fmla="*/ 0 h 1445"/>
                <a:gd name="T54" fmla="*/ 964 w 1219"/>
                <a:gd name="T55" fmla="*/ 56 h 1445"/>
                <a:gd name="T56" fmla="*/ 851 w 1219"/>
                <a:gd name="T57" fmla="*/ 0 h 1445"/>
                <a:gd name="T58" fmla="*/ 794 w 1219"/>
                <a:gd name="T59" fmla="*/ 85 h 1445"/>
                <a:gd name="T60" fmla="*/ 709 w 1219"/>
                <a:gd name="T61" fmla="*/ 85 h 1445"/>
                <a:gd name="T62" fmla="*/ 709 w 1219"/>
                <a:gd name="T63" fmla="*/ 170 h 1445"/>
                <a:gd name="T64" fmla="*/ 624 w 1219"/>
                <a:gd name="T65" fmla="*/ 170 h 1445"/>
                <a:gd name="T66" fmla="*/ 567 w 1219"/>
                <a:gd name="T67" fmla="*/ 141 h 1445"/>
                <a:gd name="T68" fmla="*/ 539 w 1219"/>
                <a:gd name="T69" fmla="*/ 198 h 1445"/>
                <a:gd name="T70" fmla="*/ 454 w 1219"/>
                <a:gd name="T71" fmla="*/ 170 h 1445"/>
                <a:gd name="T72" fmla="*/ 454 w 1219"/>
                <a:gd name="T73" fmla="*/ 226 h 1445"/>
                <a:gd name="T74" fmla="*/ 539 w 1219"/>
                <a:gd name="T75" fmla="*/ 283 h 1445"/>
                <a:gd name="T76" fmla="*/ 567 w 1219"/>
                <a:gd name="T77" fmla="*/ 396 h 1445"/>
                <a:gd name="T78" fmla="*/ 652 w 1219"/>
                <a:gd name="T79" fmla="*/ 482 h 1445"/>
                <a:gd name="T80" fmla="*/ 426 w 1219"/>
                <a:gd name="T81" fmla="*/ 567 h 1445"/>
                <a:gd name="T82" fmla="*/ 341 w 1219"/>
                <a:gd name="T83" fmla="*/ 567 h 1445"/>
                <a:gd name="T84" fmla="*/ 199 w 1219"/>
                <a:gd name="T85" fmla="*/ 510 h 1445"/>
                <a:gd name="T86" fmla="*/ 170 w 1219"/>
                <a:gd name="T87" fmla="*/ 510 h 1445"/>
                <a:gd name="T88" fmla="*/ 170 w 1219"/>
                <a:gd name="T89" fmla="*/ 623 h 1445"/>
                <a:gd name="T90" fmla="*/ 227 w 1219"/>
                <a:gd name="T91" fmla="*/ 680 h 1445"/>
                <a:gd name="T92" fmla="*/ 284 w 1219"/>
                <a:gd name="T93" fmla="*/ 680 h 1445"/>
                <a:gd name="T94" fmla="*/ 284 w 1219"/>
                <a:gd name="T95" fmla="*/ 822 h 1445"/>
                <a:gd name="T96" fmla="*/ 199 w 1219"/>
                <a:gd name="T97" fmla="*/ 907 h 1445"/>
                <a:gd name="T98" fmla="*/ 227 w 1219"/>
                <a:gd name="T99" fmla="*/ 935 h 1445"/>
                <a:gd name="T100" fmla="*/ 199 w 1219"/>
                <a:gd name="T101" fmla="*/ 963 h 1445"/>
                <a:gd name="T102" fmla="*/ 142 w 1219"/>
                <a:gd name="T103" fmla="*/ 963 h 1445"/>
                <a:gd name="T104" fmla="*/ 29 w 1219"/>
                <a:gd name="T105" fmla="*/ 1049 h 1445"/>
                <a:gd name="T106" fmla="*/ 0 w 1219"/>
                <a:gd name="T107" fmla="*/ 1190 h 1445"/>
                <a:gd name="T108" fmla="*/ 57 w 1219"/>
                <a:gd name="T109" fmla="*/ 1247 h 1445"/>
                <a:gd name="T110" fmla="*/ 57 w 1219"/>
                <a:gd name="T111" fmla="*/ 1304 h 1445"/>
                <a:gd name="T112" fmla="*/ 85 w 1219"/>
                <a:gd name="T113" fmla="*/ 1360 h 1445"/>
                <a:gd name="T114" fmla="*/ 142 w 1219"/>
                <a:gd name="T115" fmla="*/ 1360 h 1445"/>
                <a:gd name="T116" fmla="*/ 170 w 1219"/>
                <a:gd name="T117" fmla="*/ 1445 h 1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19" h="1445">
                  <a:moveTo>
                    <a:pt x="170" y="1445"/>
                  </a:moveTo>
                  <a:lnTo>
                    <a:pt x="227" y="1360"/>
                  </a:lnTo>
                  <a:lnTo>
                    <a:pt x="312" y="1417"/>
                  </a:lnTo>
                  <a:lnTo>
                    <a:pt x="312" y="1445"/>
                  </a:lnTo>
                  <a:lnTo>
                    <a:pt x="369" y="1445"/>
                  </a:lnTo>
                  <a:lnTo>
                    <a:pt x="426" y="1417"/>
                  </a:lnTo>
                  <a:lnTo>
                    <a:pt x="511" y="1417"/>
                  </a:lnTo>
                  <a:lnTo>
                    <a:pt x="539" y="1417"/>
                  </a:lnTo>
                  <a:lnTo>
                    <a:pt x="596" y="1304"/>
                  </a:lnTo>
                  <a:lnTo>
                    <a:pt x="624" y="1304"/>
                  </a:lnTo>
                  <a:lnTo>
                    <a:pt x="624" y="1190"/>
                  </a:lnTo>
                  <a:lnTo>
                    <a:pt x="681" y="1105"/>
                  </a:lnTo>
                  <a:lnTo>
                    <a:pt x="709" y="1162"/>
                  </a:lnTo>
                  <a:lnTo>
                    <a:pt x="737" y="1162"/>
                  </a:lnTo>
                  <a:lnTo>
                    <a:pt x="766" y="1134"/>
                  </a:lnTo>
                  <a:lnTo>
                    <a:pt x="766" y="1049"/>
                  </a:lnTo>
                  <a:lnTo>
                    <a:pt x="794" y="992"/>
                  </a:lnTo>
                  <a:lnTo>
                    <a:pt x="851" y="963"/>
                  </a:lnTo>
                  <a:lnTo>
                    <a:pt x="879" y="907"/>
                  </a:lnTo>
                  <a:lnTo>
                    <a:pt x="766" y="765"/>
                  </a:lnTo>
                  <a:lnTo>
                    <a:pt x="936" y="652"/>
                  </a:lnTo>
                  <a:lnTo>
                    <a:pt x="993" y="510"/>
                  </a:lnTo>
                  <a:lnTo>
                    <a:pt x="1163" y="510"/>
                  </a:lnTo>
                  <a:lnTo>
                    <a:pt x="1163" y="226"/>
                  </a:lnTo>
                  <a:lnTo>
                    <a:pt x="1219" y="56"/>
                  </a:lnTo>
                  <a:lnTo>
                    <a:pt x="1106" y="0"/>
                  </a:lnTo>
                  <a:lnTo>
                    <a:pt x="1021" y="0"/>
                  </a:lnTo>
                  <a:lnTo>
                    <a:pt x="964" y="56"/>
                  </a:lnTo>
                  <a:lnTo>
                    <a:pt x="851" y="0"/>
                  </a:lnTo>
                  <a:lnTo>
                    <a:pt x="794" y="85"/>
                  </a:lnTo>
                  <a:lnTo>
                    <a:pt x="709" y="85"/>
                  </a:lnTo>
                  <a:lnTo>
                    <a:pt x="709" y="170"/>
                  </a:lnTo>
                  <a:lnTo>
                    <a:pt x="624" y="170"/>
                  </a:lnTo>
                  <a:lnTo>
                    <a:pt x="567" y="141"/>
                  </a:lnTo>
                  <a:lnTo>
                    <a:pt x="539" y="198"/>
                  </a:lnTo>
                  <a:lnTo>
                    <a:pt x="454" y="170"/>
                  </a:lnTo>
                  <a:lnTo>
                    <a:pt x="454" y="226"/>
                  </a:lnTo>
                  <a:lnTo>
                    <a:pt x="539" y="283"/>
                  </a:lnTo>
                  <a:lnTo>
                    <a:pt x="567" y="396"/>
                  </a:lnTo>
                  <a:lnTo>
                    <a:pt x="652" y="482"/>
                  </a:lnTo>
                  <a:lnTo>
                    <a:pt x="426" y="567"/>
                  </a:lnTo>
                  <a:lnTo>
                    <a:pt x="341" y="567"/>
                  </a:lnTo>
                  <a:lnTo>
                    <a:pt x="199" y="510"/>
                  </a:lnTo>
                  <a:lnTo>
                    <a:pt x="170" y="510"/>
                  </a:lnTo>
                  <a:lnTo>
                    <a:pt x="170" y="623"/>
                  </a:lnTo>
                  <a:lnTo>
                    <a:pt x="227" y="680"/>
                  </a:lnTo>
                  <a:lnTo>
                    <a:pt x="284" y="680"/>
                  </a:lnTo>
                  <a:lnTo>
                    <a:pt x="284" y="822"/>
                  </a:lnTo>
                  <a:lnTo>
                    <a:pt x="199" y="907"/>
                  </a:lnTo>
                  <a:lnTo>
                    <a:pt x="227" y="935"/>
                  </a:lnTo>
                  <a:lnTo>
                    <a:pt x="199" y="963"/>
                  </a:lnTo>
                  <a:lnTo>
                    <a:pt x="142" y="963"/>
                  </a:lnTo>
                  <a:lnTo>
                    <a:pt x="29" y="1049"/>
                  </a:lnTo>
                  <a:lnTo>
                    <a:pt x="0" y="1190"/>
                  </a:lnTo>
                  <a:lnTo>
                    <a:pt x="57" y="1247"/>
                  </a:lnTo>
                  <a:lnTo>
                    <a:pt x="57" y="1304"/>
                  </a:lnTo>
                  <a:lnTo>
                    <a:pt x="85" y="1360"/>
                  </a:lnTo>
                  <a:lnTo>
                    <a:pt x="142" y="1360"/>
                  </a:lnTo>
                  <a:lnTo>
                    <a:pt x="170" y="144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8" name="Freeform 268"/>
            <p:cNvSpPr>
              <a:spLocks/>
            </p:cNvSpPr>
            <p:nvPr/>
          </p:nvSpPr>
          <p:spPr bwMode="auto">
            <a:xfrm>
              <a:off x="3818" y="3238"/>
              <a:ext cx="1219" cy="794"/>
            </a:xfrm>
            <a:custGeom>
              <a:avLst/>
              <a:gdLst>
                <a:gd name="T0" fmla="*/ 142 w 1219"/>
                <a:gd name="T1" fmla="*/ 794 h 794"/>
                <a:gd name="T2" fmla="*/ 56 w 1219"/>
                <a:gd name="T3" fmla="*/ 794 h 794"/>
                <a:gd name="T4" fmla="*/ 56 w 1219"/>
                <a:gd name="T5" fmla="*/ 681 h 794"/>
                <a:gd name="T6" fmla="*/ 0 w 1219"/>
                <a:gd name="T7" fmla="*/ 596 h 794"/>
                <a:gd name="T8" fmla="*/ 28 w 1219"/>
                <a:gd name="T9" fmla="*/ 369 h 794"/>
                <a:gd name="T10" fmla="*/ 198 w 1219"/>
                <a:gd name="T11" fmla="*/ 114 h 794"/>
                <a:gd name="T12" fmla="*/ 170 w 1219"/>
                <a:gd name="T13" fmla="*/ 85 h 794"/>
                <a:gd name="T14" fmla="*/ 198 w 1219"/>
                <a:gd name="T15" fmla="*/ 29 h 794"/>
                <a:gd name="T16" fmla="*/ 198 w 1219"/>
                <a:gd name="T17" fmla="*/ 0 h 794"/>
                <a:gd name="T18" fmla="*/ 283 w 1219"/>
                <a:gd name="T19" fmla="*/ 0 h 794"/>
                <a:gd name="T20" fmla="*/ 312 w 1219"/>
                <a:gd name="T21" fmla="*/ 57 h 794"/>
                <a:gd name="T22" fmla="*/ 340 w 1219"/>
                <a:gd name="T23" fmla="*/ 0 h 794"/>
                <a:gd name="T24" fmla="*/ 425 w 1219"/>
                <a:gd name="T25" fmla="*/ 0 h 794"/>
                <a:gd name="T26" fmla="*/ 425 w 1219"/>
                <a:gd name="T27" fmla="*/ 57 h 794"/>
                <a:gd name="T28" fmla="*/ 482 w 1219"/>
                <a:gd name="T29" fmla="*/ 85 h 794"/>
                <a:gd name="T30" fmla="*/ 482 w 1219"/>
                <a:gd name="T31" fmla="*/ 57 h 794"/>
                <a:gd name="T32" fmla="*/ 538 w 1219"/>
                <a:gd name="T33" fmla="*/ 57 h 794"/>
                <a:gd name="T34" fmla="*/ 680 w 1219"/>
                <a:gd name="T35" fmla="*/ 0 h 794"/>
                <a:gd name="T36" fmla="*/ 737 w 1219"/>
                <a:gd name="T37" fmla="*/ 0 h 794"/>
                <a:gd name="T38" fmla="*/ 794 w 1219"/>
                <a:gd name="T39" fmla="*/ 0 h 794"/>
                <a:gd name="T40" fmla="*/ 850 w 1219"/>
                <a:gd name="T41" fmla="*/ 57 h 794"/>
                <a:gd name="T42" fmla="*/ 1020 w 1219"/>
                <a:gd name="T43" fmla="*/ 57 h 794"/>
                <a:gd name="T44" fmla="*/ 1105 w 1219"/>
                <a:gd name="T45" fmla="*/ 85 h 794"/>
                <a:gd name="T46" fmla="*/ 1134 w 1219"/>
                <a:gd name="T47" fmla="*/ 284 h 794"/>
                <a:gd name="T48" fmla="*/ 1162 w 1219"/>
                <a:gd name="T49" fmla="*/ 340 h 794"/>
                <a:gd name="T50" fmla="*/ 1219 w 1219"/>
                <a:gd name="T51" fmla="*/ 340 h 794"/>
                <a:gd name="T52" fmla="*/ 1162 w 1219"/>
                <a:gd name="T53" fmla="*/ 425 h 794"/>
                <a:gd name="T54" fmla="*/ 1219 w 1219"/>
                <a:gd name="T55" fmla="*/ 511 h 794"/>
                <a:gd name="T56" fmla="*/ 1105 w 1219"/>
                <a:gd name="T57" fmla="*/ 567 h 794"/>
                <a:gd name="T58" fmla="*/ 1020 w 1219"/>
                <a:gd name="T59" fmla="*/ 511 h 794"/>
                <a:gd name="T60" fmla="*/ 1020 w 1219"/>
                <a:gd name="T61" fmla="*/ 539 h 794"/>
                <a:gd name="T62" fmla="*/ 737 w 1219"/>
                <a:gd name="T63" fmla="*/ 567 h 794"/>
                <a:gd name="T64" fmla="*/ 652 w 1219"/>
                <a:gd name="T65" fmla="*/ 511 h 794"/>
                <a:gd name="T66" fmla="*/ 623 w 1219"/>
                <a:gd name="T67" fmla="*/ 567 h 794"/>
                <a:gd name="T68" fmla="*/ 482 w 1219"/>
                <a:gd name="T69" fmla="*/ 567 h 794"/>
                <a:gd name="T70" fmla="*/ 368 w 1219"/>
                <a:gd name="T71" fmla="*/ 652 h 794"/>
                <a:gd name="T72" fmla="*/ 340 w 1219"/>
                <a:gd name="T73" fmla="*/ 652 h 794"/>
                <a:gd name="T74" fmla="*/ 227 w 1219"/>
                <a:gd name="T75" fmla="*/ 766 h 794"/>
                <a:gd name="T76" fmla="*/ 198 w 1219"/>
                <a:gd name="T77" fmla="*/ 766 h 794"/>
                <a:gd name="T78" fmla="*/ 142 w 1219"/>
                <a:gd name="T7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19" h="794">
                  <a:moveTo>
                    <a:pt x="142" y="794"/>
                  </a:moveTo>
                  <a:lnTo>
                    <a:pt x="56" y="794"/>
                  </a:lnTo>
                  <a:lnTo>
                    <a:pt x="56" y="681"/>
                  </a:lnTo>
                  <a:lnTo>
                    <a:pt x="0" y="596"/>
                  </a:lnTo>
                  <a:lnTo>
                    <a:pt x="28" y="369"/>
                  </a:lnTo>
                  <a:lnTo>
                    <a:pt x="198" y="114"/>
                  </a:lnTo>
                  <a:lnTo>
                    <a:pt x="170" y="85"/>
                  </a:lnTo>
                  <a:lnTo>
                    <a:pt x="198" y="29"/>
                  </a:lnTo>
                  <a:lnTo>
                    <a:pt x="198" y="0"/>
                  </a:lnTo>
                  <a:lnTo>
                    <a:pt x="283" y="0"/>
                  </a:lnTo>
                  <a:lnTo>
                    <a:pt x="312" y="57"/>
                  </a:lnTo>
                  <a:lnTo>
                    <a:pt x="340" y="0"/>
                  </a:lnTo>
                  <a:lnTo>
                    <a:pt x="425" y="0"/>
                  </a:lnTo>
                  <a:lnTo>
                    <a:pt x="425" y="57"/>
                  </a:lnTo>
                  <a:lnTo>
                    <a:pt x="482" y="85"/>
                  </a:lnTo>
                  <a:lnTo>
                    <a:pt x="482" y="57"/>
                  </a:lnTo>
                  <a:lnTo>
                    <a:pt x="538" y="57"/>
                  </a:lnTo>
                  <a:lnTo>
                    <a:pt x="680" y="0"/>
                  </a:lnTo>
                  <a:lnTo>
                    <a:pt x="737" y="0"/>
                  </a:lnTo>
                  <a:lnTo>
                    <a:pt x="794" y="0"/>
                  </a:lnTo>
                  <a:lnTo>
                    <a:pt x="850" y="57"/>
                  </a:lnTo>
                  <a:lnTo>
                    <a:pt x="1020" y="57"/>
                  </a:lnTo>
                  <a:lnTo>
                    <a:pt x="1105" y="85"/>
                  </a:lnTo>
                  <a:lnTo>
                    <a:pt x="1134" y="284"/>
                  </a:lnTo>
                  <a:lnTo>
                    <a:pt x="1162" y="340"/>
                  </a:lnTo>
                  <a:lnTo>
                    <a:pt x="1219" y="340"/>
                  </a:lnTo>
                  <a:lnTo>
                    <a:pt x="1162" y="425"/>
                  </a:lnTo>
                  <a:lnTo>
                    <a:pt x="1219" y="511"/>
                  </a:lnTo>
                  <a:lnTo>
                    <a:pt x="1105" y="567"/>
                  </a:lnTo>
                  <a:lnTo>
                    <a:pt x="1020" y="511"/>
                  </a:lnTo>
                  <a:lnTo>
                    <a:pt x="1020" y="539"/>
                  </a:lnTo>
                  <a:lnTo>
                    <a:pt x="737" y="567"/>
                  </a:lnTo>
                  <a:lnTo>
                    <a:pt x="652" y="511"/>
                  </a:lnTo>
                  <a:lnTo>
                    <a:pt x="623" y="567"/>
                  </a:lnTo>
                  <a:lnTo>
                    <a:pt x="482" y="567"/>
                  </a:lnTo>
                  <a:lnTo>
                    <a:pt x="368" y="652"/>
                  </a:lnTo>
                  <a:lnTo>
                    <a:pt x="340" y="652"/>
                  </a:lnTo>
                  <a:lnTo>
                    <a:pt x="227" y="766"/>
                  </a:lnTo>
                  <a:lnTo>
                    <a:pt x="198" y="766"/>
                  </a:lnTo>
                  <a:lnTo>
                    <a:pt x="142" y="79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9" name="Freeform 269"/>
            <p:cNvSpPr>
              <a:spLocks/>
            </p:cNvSpPr>
            <p:nvPr/>
          </p:nvSpPr>
          <p:spPr bwMode="auto">
            <a:xfrm>
              <a:off x="1266" y="2870"/>
              <a:ext cx="2013" cy="1616"/>
            </a:xfrm>
            <a:custGeom>
              <a:avLst/>
              <a:gdLst>
                <a:gd name="T0" fmla="*/ 1786 w 2013"/>
                <a:gd name="T1" fmla="*/ 453 h 1616"/>
                <a:gd name="T2" fmla="*/ 1843 w 2013"/>
                <a:gd name="T3" fmla="*/ 567 h 1616"/>
                <a:gd name="T4" fmla="*/ 1928 w 2013"/>
                <a:gd name="T5" fmla="*/ 623 h 1616"/>
                <a:gd name="T6" fmla="*/ 1985 w 2013"/>
                <a:gd name="T7" fmla="*/ 737 h 1616"/>
                <a:gd name="T8" fmla="*/ 1900 w 2013"/>
                <a:gd name="T9" fmla="*/ 935 h 1616"/>
                <a:gd name="T10" fmla="*/ 1730 w 2013"/>
                <a:gd name="T11" fmla="*/ 907 h 1616"/>
                <a:gd name="T12" fmla="*/ 1531 w 2013"/>
                <a:gd name="T13" fmla="*/ 964 h 1616"/>
                <a:gd name="T14" fmla="*/ 1418 w 2013"/>
                <a:gd name="T15" fmla="*/ 907 h 1616"/>
                <a:gd name="T16" fmla="*/ 1361 w 2013"/>
                <a:gd name="T17" fmla="*/ 1020 h 1616"/>
                <a:gd name="T18" fmla="*/ 1333 w 2013"/>
                <a:gd name="T19" fmla="*/ 935 h 1616"/>
                <a:gd name="T20" fmla="*/ 1191 w 2013"/>
                <a:gd name="T21" fmla="*/ 1105 h 1616"/>
                <a:gd name="T22" fmla="*/ 1163 w 2013"/>
                <a:gd name="T23" fmla="*/ 992 h 1616"/>
                <a:gd name="T24" fmla="*/ 1191 w 2013"/>
                <a:gd name="T25" fmla="*/ 822 h 1616"/>
                <a:gd name="T26" fmla="*/ 908 w 2013"/>
                <a:gd name="T27" fmla="*/ 1020 h 1616"/>
                <a:gd name="T28" fmla="*/ 794 w 2013"/>
                <a:gd name="T29" fmla="*/ 1219 h 1616"/>
                <a:gd name="T30" fmla="*/ 652 w 2013"/>
                <a:gd name="T31" fmla="*/ 1360 h 1616"/>
                <a:gd name="T32" fmla="*/ 511 w 2013"/>
                <a:gd name="T33" fmla="*/ 1616 h 1616"/>
                <a:gd name="T34" fmla="*/ 369 w 2013"/>
                <a:gd name="T35" fmla="*/ 1587 h 1616"/>
                <a:gd name="T36" fmla="*/ 227 w 2013"/>
                <a:gd name="T37" fmla="*/ 1559 h 1616"/>
                <a:gd name="T38" fmla="*/ 170 w 2013"/>
                <a:gd name="T39" fmla="*/ 1445 h 1616"/>
                <a:gd name="T40" fmla="*/ 227 w 2013"/>
                <a:gd name="T41" fmla="*/ 1304 h 1616"/>
                <a:gd name="T42" fmla="*/ 0 w 2013"/>
                <a:gd name="T43" fmla="*/ 1162 h 1616"/>
                <a:gd name="T44" fmla="*/ 29 w 2013"/>
                <a:gd name="T45" fmla="*/ 1049 h 1616"/>
                <a:gd name="T46" fmla="*/ 114 w 2013"/>
                <a:gd name="T47" fmla="*/ 935 h 1616"/>
                <a:gd name="T48" fmla="*/ 57 w 2013"/>
                <a:gd name="T49" fmla="*/ 708 h 1616"/>
                <a:gd name="T50" fmla="*/ 341 w 2013"/>
                <a:gd name="T51" fmla="*/ 397 h 1616"/>
                <a:gd name="T52" fmla="*/ 312 w 2013"/>
                <a:gd name="T53" fmla="*/ 198 h 1616"/>
                <a:gd name="T54" fmla="*/ 454 w 2013"/>
                <a:gd name="T55" fmla="*/ 85 h 1616"/>
                <a:gd name="T56" fmla="*/ 596 w 2013"/>
                <a:gd name="T57" fmla="*/ 141 h 1616"/>
                <a:gd name="T58" fmla="*/ 567 w 2013"/>
                <a:gd name="T59" fmla="*/ 368 h 1616"/>
                <a:gd name="T60" fmla="*/ 766 w 2013"/>
                <a:gd name="T61" fmla="*/ 453 h 1616"/>
                <a:gd name="T62" fmla="*/ 851 w 2013"/>
                <a:gd name="T63" fmla="*/ 397 h 1616"/>
                <a:gd name="T64" fmla="*/ 794 w 2013"/>
                <a:gd name="T65" fmla="*/ 595 h 1616"/>
                <a:gd name="T66" fmla="*/ 1078 w 2013"/>
                <a:gd name="T67" fmla="*/ 623 h 1616"/>
                <a:gd name="T68" fmla="*/ 1389 w 2013"/>
                <a:gd name="T69" fmla="*/ 425 h 1616"/>
                <a:gd name="T70" fmla="*/ 1475 w 2013"/>
                <a:gd name="T71" fmla="*/ 340 h 1616"/>
                <a:gd name="T72" fmla="*/ 1389 w 2013"/>
                <a:gd name="T73" fmla="*/ 283 h 1616"/>
                <a:gd name="T74" fmla="*/ 1418 w 2013"/>
                <a:gd name="T75" fmla="*/ 198 h 1616"/>
                <a:gd name="T76" fmla="*/ 1418 w 2013"/>
                <a:gd name="T77" fmla="*/ 85 h 1616"/>
                <a:gd name="T78" fmla="*/ 1503 w 2013"/>
                <a:gd name="T79" fmla="*/ 0 h 1616"/>
                <a:gd name="T80" fmla="*/ 1673 w 2013"/>
                <a:gd name="T81" fmla="*/ 0 h 1616"/>
                <a:gd name="T82" fmla="*/ 1786 w 2013"/>
                <a:gd name="T83" fmla="*/ 198 h 1616"/>
                <a:gd name="T84" fmla="*/ 1815 w 2013"/>
                <a:gd name="T85" fmla="*/ 312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13" h="1616">
                  <a:moveTo>
                    <a:pt x="1815" y="312"/>
                  </a:moveTo>
                  <a:lnTo>
                    <a:pt x="1786" y="453"/>
                  </a:lnTo>
                  <a:lnTo>
                    <a:pt x="1843" y="510"/>
                  </a:lnTo>
                  <a:lnTo>
                    <a:pt x="1843" y="567"/>
                  </a:lnTo>
                  <a:lnTo>
                    <a:pt x="1871" y="623"/>
                  </a:lnTo>
                  <a:lnTo>
                    <a:pt x="1928" y="623"/>
                  </a:lnTo>
                  <a:lnTo>
                    <a:pt x="1956" y="708"/>
                  </a:lnTo>
                  <a:lnTo>
                    <a:pt x="1985" y="737"/>
                  </a:lnTo>
                  <a:lnTo>
                    <a:pt x="2013" y="935"/>
                  </a:lnTo>
                  <a:lnTo>
                    <a:pt x="1900" y="935"/>
                  </a:lnTo>
                  <a:lnTo>
                    <a:pt x="1843" y="964"/>
                  </a:lnTo>
                  <a:lnTo>
                    <a:pt x="1730" y="907"/>
                  </a:lnTo>
                  <a:lnTo>
                    <a:pt x="1701" y="1020"/>
                  </a:lnTo>
                  <a:lnTo>
                    <a:pt x="1531" y="964"/>
                  </a:lnTo>
                  <a:lnTo>
                    <a:pt x="1475" y="1020"/>
                  </a:lnTo>
                  <a:lnTo>
                    <a:pt x="1418" y="907"/>
                  </a:lnTo>
                  <a:lnTo>
                    <a:pt x="1389" y="907"/>
                  </a:lnTo>
                  <a:lnTo>
                    <a:pt x="1361" y="1020"/>
                  </a:lnTo>
                  <a:lnTo>
                    <a:pt x="1304" y="1049"/>
                  </a:lnTo>
                  <a:lnTo>
                    <a:pt x="1333" y="935"/>
                  </a:lnTo>
                  <a:lnTo>
                    <a:pt x="1276" y="935"/>
                  </a:lnTo>
                  <a:lnTo>
                    <a:pt x="1191" y="1105"/>
                  </a:lnTo>
                  <a:lnTo>
                    <a:pt x="1163" y="1077"/>
                  </a:lnTo>
                  <a:lnTo>
                    <a:pt x="1163" y="992"/>
                  </a:lnTo>
                  <a:lnTo>
                    <a:pt x="1219" y="879"/>
                  </a:lnTo>
                  <a:lnTo>
                    <a:pt x="1191" y="822"/>
                  </a:lnTo>
                  <a:lnTo>
                    <a:pt x="1078" y="822"/>
                  </a:lnTo>
                  <a:lnTo>
                    <a:pt x="908" y="1020"/>
                  </a:lnTo>
                  <a:lnTo>
                    <a:pt x="851" y="1049"/>
                  </a:lnTo>
                  <a:lnTo>
                    <a:pt x="794" y="1219"/>
                  </a:lnTo>
                  <a:lnTo>
                    <a:pt x="709" y="1275"/>
                  </a:lnTo>
                  <a:lnTo>
                    <a:pt x="652" y="1360"/>
                  </a:lnTo>
                  <a:lnTo>
                    <a:pt x="652" y="1445"/>
                  </a:lnTo>
                  <a:lnTo>
                    <a:pt x="511" y="1616"/>
                  </a:lnTo>
                  <a:lnTo>
                    <a:pt x="426" y="1559"/>
                  </a:lnTo>
                  <a:lnTo>
                    <a:pt x="369" y="1587"/>
                  </a:lnTo>
                  <a:lnTo>
                    <a:pt x="312" y="1531"/>
                  </a:lnTo>
                  <a:lnTo>
                    <a:pt x="227" y="1559"/>
                  </a:lnTo>
                  <a:lnTo>
                    <a:pt x="170" y="1531"/>
                  </a:lnTo>
                  <a:lnTo>
                    <a:pt x="170" y="1445"/>
                  </a:lnTo>
                  <a:lnTo>
                    <a:pt x="227" y="1389"/>
                  </a:lnTo>
                  <a:lnTo>
                    <a:pt x="227" y="1304"/>
                  </a:lnTo>
                  <a:lnTo>
                    <a:pt x="142" y="1304"/>
                  </a:lnTo>
                  <a:lnTo>
                    <a:pt x="0" y="1162"/>
                  </a:lnTo>
                  <a:lnTo>
                    <a:pt x="0" y="1077"/>
                  </a:lnTo>
                  <a:lnTo>
                    <a:pt x="29" y="1049"/>
                  </a:lnTo>
                  <a:lnTo>
                    <a:pt x="29" y="992"/>
                  </a:lnTo>
                  <a:lnTo>
                    <a:pt x="114" y="935"/>
                  </a:lnTo>
                  <a:lnTo>
                    <a:pt x="114" y="879"/>
                  </a:lnTo>
                  <a:lnTo>
                    <a:pt x="57" y="708"/>
                  </a:lnTo>
                  <a:lnTo>
                    <a:pt x="199" y="567"/>
                  </a:lnTo>
                  <a:lnTo>
                    <a:pt x="341" y="397"/>
                  </a:lnTo>
                  <a:lnTo>
                    <a:pt x="341" y="283"/>
                  </a:lnTo>
                  <a:lnTo>
                    <a:pt x="312" y="198"/>
                  </a:lnTo>
                  <a:lnTo>
                    <a:pt x="426" y="198"/>
                  </a:lnTo>
                  <a:lnTo>
                    <a:pt x="454" y="85"/>
                  </a:lnTo>
                  <a:lnTo>
                    <a:pt x="539" y="56"/>
                  </a:lnTo>
                  <a:lnTo>
                    <a:pt x="596" y="141"/>
                  </a:lnTo>
                  <a:lnTo>
                    <a:pt x="624" y="255"/>
                  </a:lnTo>
                  <a:lnTo>
                    <a:pt x="567" y="368"/>
                  </a:lnTo>
                  <a:lnTo>
                    <a:pt x="652" y="453"/>
                  </a:lnTo>
                  <a:lnTo>
                    <a:pt x="766" y="453"/>
                  </a:lnTo>
                  <a:lnTo>
                    <a:pt x="822" y="397"/>
                  </a:lnTo>
                  <a:lnTo>
                    <a:pt x="851" y="397"/>
                  </a:lnTo>
                  <a:lnTo>
                    <a:pt x="851" y="510"/>
                  </a:lnTo>
                  <a:lnTo>
                    <a:pt x="794" y="595"/>
                  </a:lnTo>
                  <a:lnTo>
                    <a:pt x="993" y="595"/>
                  </a:lnTo>
                  <a:lnTo>
                    <a:pt x="1078" y="623"/>
                  </a:lnTo>
                  <a:lnTo>
                    <a:pt x="1248" y="567"/>
                  </a:lnTo>
                  <a:lnTo>
                    <a:pt x="1389" y="425"/>
                  </a:lnTo>
                  <a:lnTo>
                    <a:pt x="1361" y="368"/>
                  </a:lnTo>
                  <a:lnTo>
                    <a:pt x="1475" y="340"/>
                  </a:lnTo>
                  <a:lnTo>
                    <a:pt x="1446" y="283"/>
                  </a:lnTo>
                  <a:lnTo>
                    <a:pt x="1389" y="283"/>
                  </a:lnTo>
                  <a:lnTo>
                    <a:pt x="1361" y="226"/>
                  </a:lnTo>
                  <a:lnTo>
                    <a:pt x="1418" y="198"/>
                  </a:lnTo>
                  <a:lnTo>
                    <a:pt x="1361" y="113"/>
                  </a:lnTo>
                  <a:lnTo>
                    <a:pt x="1418" y="85"/>
                  </a:lnTo>
                  <a:lnTo>
                    <a:pt x="1475" y="56"/>
                  </a:lnTo>
                  <a:lnTo>
                    <a:pt x="1503" y="0"/>
                  </a:lnTo>
                  <a:lnTo>
                    <a:pt x="1588" y="56"/>
                  </a:lnTo>
                  <a:lnTo>
                    <a:pt x="1673" y="0"/>
                  </a:lnTo>
                  <a:lnTo>
                    <a:pt x="1815" y="56"/>
                  </a:lnTo>
                  <a:lnTo>
                    <a:pt x="1786" y="198"/>
                  </a:lnTo>
                  <a:lnTo>
                    <a:pt x="1786" y="283"/>
                  </a:lnTo>
                  <a:lnTo>
                    <a:pt x="1815" y="31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0" name="Freeform 270"/>
            <p:cNvSpPr>
              <a:spLocks/>
            </p:cNvSpPr>
            <p:nvPr/>
          </p:nvSpPr>
          <p:spPr bwMode="auto">
            <a:xfrm>
              <a:off x="1011" y="4401"/>
              <a:ext cx="1219" cy="1020"/>
            </a:xfrm>
            <a:custGeom>
              <a:avLst/>
              <a:gdLst>
                <a:gd name="T0" fmla="*/ 1134 w 1219"/>
                <a:gd name="T1" fmla="*/ 1020 h 1020"/>
                <a:gd name="T2" fmla="*/ 1219 w 1219"/>
                <a:gd name="T3" fmla="*/ 963 h 1020"/>
                <a:gd name="T4" fmla="*/ 1191 w 1219"/>
                <a:gd name="T5" fmla="*/ 907 h 1020"/>
                <a:gd name="T6" fmla="*/ 1163 w 1219"/>
                <a:gd name="T7" fmla="*/ 822 h 1020"/>
                <a:gd name="T8" fmla="*/ 1134 w 1219"/>
                <a:gd name="T9" fmla="*/ 822 h 1020"/>
                <a:gd name="T10" fmla="*/ 1163 w 1219"/>
                <a:gd name="T11" fmla="*/ 765 h 1020"/>
                <a:gd name="T12" fmla="*/ 1134 w 1219"/>
                <a:gd name="T13" fmla="*/ 708 h 1020"/>
                <a:gd name="T14" fmla="*/ 1134 w 1219"/>
                <a:gd name="T15" fmla="*/ 652 h 1020"/>
                <a:gd name="T16" fmla="*/ 1191 w 1219"/>
                <a:gd name="T17" fmla="*/ 623 h 1020"/>
                <a:gd name="T18" fmla="*/ 1163 w 1219"/>
                <a:gd name="T19" fmla="*/ 567 h 1020"/>
                <a:gd name="T20" fmla="*/ 1134 w 1219"/>
                <a:gd name="T21" fmla="*/ 538 h 1020"/>
                <a:gd name="T22" fmla="*/ 1106 w 1219"/>
                <a:gd name="T23" fmla="*/ 425 h 1020"/>
                <a:gd name="T24" fmla="*/ 1049 w 1219"/>
                <a:gd name="T25" fmla="*/ 453 h 1020"/>
                <a:gd name="T26" fmla="*/ 1021 w 1219"/>
                <a:gd name="T27" fmla="*/ 510 h 1020"/>
                <a:gd name="T28" fmla="*/ 964 w 1219"/>
                <a:gd name="T29" fmla="*/ 481 h 1020"/>
                <a:gd name="T30" fmla="*/ 851 w 1219"/>
                <a:gd name="T31" fmla="*/ 368 h 1020"/>
                <a:gd name="T32" fmla="*/ 822 w 1219"/>
                <a:gd name="T33" fmla="*/ 283 h 1020"/>
                <a:gd name="T34" fmla="*/ 766 w 1219"/>
                <a:gd name="T35" fmla="*/ 226 h 1020"/>
                <a:gd name="T36" fmla="*/ 794 w 1219"/>
                <a:gd name="T37" fmla="*/ 170 h 1020"/>
                <a:gd name="T38" fmla="*/ 766 w 1219"/>
                <a:gd name="T39" fmla="*/ 85 h 1020"/>
                <a:gd name="T40" fmla="*/ 681 w 1219"/>
                <a:gd name="T41" fmla="*/ 28 h 1020"/>
                <a:gd name="T42" fmla="*/ 624 w 1219"/>
                <a:gd name="T43" fmla="*/ 56 h 1020"/>
                <a:gd name="T44" fmla="*/ 567 w 1219"/>
                <a:gd name="T45" fmla="*/ 0 h 1020"/>
                <a:gd name="T46" fmla="*/ 482 w 1219"/>
                <a:gd name="T47" fmla="*/ 28 h 1020"/>
                <a:gd name="T48" fmla="*/ 425 w 1219"/>
                <a:gd name="T49" fmla="*/ 0 h 1020"/>
                <a:gd name="T50" fmla="*/ 340 w 1219"/>
                <a:gd name="T51" fmla="*/ 141 h 1020"/>
                <a:gd name="T52" fmla="*/ 227 w 1219"/>
                <a:gd name="T53" fmla="*/ 198 h 1020"/>
                <a:gd name="T54" fmla="*/ 227 w 1219"/>
                <a:gd name="T55" fmla="*/ 255 h 1020"/>
                <a:gd name="T56" fmla="*/ 142 w 1219"/>
                <a:gd name="T57" fmla="*/ 340 h 1020"/>
                <a:gd name="T58" fmla="*/ 57 w 1219"/>
                <a:gd name="T59" fmla="*/ 368 h 1020"/>
                <a:gd name="T60" fmla="*/ 0 w 1219"/>
                <a:gd name="T61" fmla="*/ 481 h 1020"/>
                <a:gd name="T62" fmla="*/ 0 w 1219"/>
                <a:gd name="T63" fmla="*/ 595 h 1020"/>
                <a:gd name="T64" fmla="*/ 114 w 1219"/>
                <a:gd name="T65" fmla="*/ 652 h 1020"/>
                <a:gd name="T66" fmla="*/ 312 w 1219"/>
                <a:gd name="T67" fmla="*/ 737 h 1020"/>
                <a:gd name="T68" fmla="*/ 397 w 1219"/>
                <a:gd name="T69" fmla="*/ 907 h 1020"/>
                <a:gd name="T70" fmla="*/ 454 w 1219"/>
                <a:gd name="T71" fmla="*/ 793 h 1020"/>
                <a:gd name="T72" fmla="*/ 482 w 1219"/>
                <a:gd name="T73" fmla="*/ 850 h 1020"/>
                <a:gd name="T74" fmla="*/ 454 w 1219"/>
                <a:gd name="T75" fmla="*/ 907 h 1020"/>
                <a:gd name="T76" fmla="*/ 454 w 1219"/>
                <a:gd name="T77" fmla="*/ 963 h 1020"/>
                <a:gd name="T78" fmla="*/ 539 w 1219"/>
                <a:gd name="T79" fmla="*/ 992 h 1020"/>
                <a:gd name="T80" fmla="*/ 596 w 1219"/>
                <a:gd name="T81" fmla="*/ 992 h 1020"/>
                <a:gd name="T82" fmla="*/ 624 w 1219"/>
                <a:gd name="T83" fmla="*/ 1020 h 1020"/>
                <a:gd name="T84" fmla="*/ 681 w 1219"/>
                <a:gd name="T85" fmla="*/ 992 h 1020"/>
                <a:gd name="T86" fmla="*/ 681 w 1219"/>
                <a:gd name="T87" fmla="*/ 935 h 1020"/>
                <a:gd name="T88" fmla="*/ 766 w 1219"/>
                <a:gd name="T89" fmla="*/ 878 h 1020"/>
                <a:gd name="T90" fmla="*/ 907 w 1219"/>
                <a:gd name="T91" fmla="*/ 878 h 1020"/>
                <a:gd name="T92" fmla="*/ 936 w 1219"/>
                <a:gd name="T93" fmla="*/ 907 h 1020"/>
                <a:gd name="T94" fmla="*/ 992 w 1219"/>
                <a:gd name="T95" fmla="*/ 907 h 1020"/>
                <a:gd name="T96" fmla="*/ 1077 w 1219"/>
                <a:gd name="T97" fmla="*/ 992 h 1020"/>
                <a:gd name="T98" fmla="*/ 1134 w 1219"/>
                <a:gd name="T99" fmla="*/ 102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19" h="1020">
                  <a:moveTo>
                    <a:pt x="1134" y="1020"/>
                  </a:moveTo>
                  <a:lnTo>
                    <a:pt x="1219" y="963"/>
                  </a:lnTo>
                  <a:lnTo>
                    <a:pt x="1191" y="907"/>
                  </a:lnTo>
                  <a:lnTo>
                    <a:pt x="1163" y="822"/>
                  </a:lnTo>
                  <a:lnTo>
                    <a:pt x="1134" y="822"/>
                  </a:lnTo>
                  <a:lnTo>
                    <a:pt x="1163" y="765"/>
                  </a:lnTo>
                  <a:lnTo>
                    <a:pt x="1134" y="708"/>
                  </a:lnTo>
                  <a:lnTo>
                    <a:pt x="1134" y="652"/>
                  </a:lnTo>
                  <a:lnTo>
                    <a:pt x="1191" y="623"/>
                  </a:lnTo>
                  <a:lnTo>
                    <a:pt x="1163" y="567"/>
                  </a:lnTo>
                  <a:lnTo>
                    <a:pt x="1134" y="538"/>
                  </a:lnTo>
                  <a:lnTo>
                    <a:pt x="1106" y="425"/>
                  </a:lnTo>
                  <a:lnTo>
                    <a:pt x="1049" y="453"/>
                  </a:lnTo>
                  <a:lnTo>
                    <a:pt x="1021" y="510"/>
                  </a:lnTo>
                  <a:lnTo>
                    <a:pt x="964" y="481"/>
                  </a:lnTo>
                  <a:lnTo>
                    <a:pt x="851" y="368"/>
                  </a:lnTo>
                  <a:lnTo>
                    <a:pt x="822" y="283"/>
                  </a:lnTo>
                  <a:lnTo>
                    <a:pt x="766" y="226"/>
                  </a:lnTo>
                  <a:lnTo>
                    <a:pt x="794" y="170"/>
                  </a:lnTo>
                  <a:lnTo>
                    <a:pt x="766" y="85"/>
                  </a:lnTo>
                  <a:lnTo>
                    <a:pt x="681" y="28"/>
                  </a:lnTo>
                  <a:lnTo>
                    <a:pt x="624" y="56"/>
                  </a:lnTo>
                  <a:lnTo>
                    <a:pt x="567" y="0"/>
                  </a:lnTo>
                  <a:lnTo>
                    <a:pt x="482" y="28"/>
                  </a:lnTo>
                  <a:lnTo>
                    <a:pt x="425" y="0"/>
                  </a:lnTo>
                  <a:lnTo>
                    <a:pt x="340" y="141"/>
                  </a:lnTo>
                  <a:lnTo>
                    <a:pt x="227" y="198"/>
                  </a:lnTo>
                  <a:lnTo>
                    <a:pt x="227" y="255"/>
                  </a:lnTo>
                  <a:lnTo>
                    <a:pt x="142" y="340"/>
                  </a:lnTo>
                  <a:lnTo>
                    <a:pt x="57" y="368"/>
                  </a:lnTo>
                  <a:lnTo>
                    <a:pt x="0" y="481"/>
                  </a:lnTo>
                  <a:lnTo>
                    <a:pt x="0" y="595"/>
                  </a:lnTo>
                  <a:lnTo>
                    <a:pt x="114" y="652"/>
                  </a:lnTo>
                  <a:lnTo>
                    <a:pt x="312" y="737"/>
                  </a:lnTo>
                  <a:lnTo>
                    <a:pt x="397" y="907"/>
                  </a:lnTo>
                  <a:lnTo>
                    <a:pt x="454" y="793"/>
                  </a:lnTo>
                  <a:lnTo>
                    <a:pt x="482" y="850"/>
                  </a:lnTo>
                  <a:lnTo>
                    <a:pt x="454" y="907"/>
                  </a:lnTo>
                  <a:lnTo>
                    <a:pt x="454" y="963"/>
                  </a:lnTo>
                  <a:lnTo>
                    <a:pt x="539" y="992"/>
                  </a:lnTo>
                  <a:lnTo>
                    <a:pt x="596" y="992"/>
                  </a:lnTo>
                  <a:lnTo>
                    <a:pt x="624" y="1020"/>
                  </a:lnTo>
                  <a:lnTo>
                    <a:pt x="681" y="992"/>
                  </a:lnTo>
                  <a:lnTo>
                    <a:pt x="681" y="935"/>
                  </a:lnTo>
                  <a:lnTo>
                    <a:pt x="766" y="878"/>
                  </a:lnTo>
                  <a:lnTo>
                    <a:pt x="907" y="878"/>
                  </a:lnTo>
                  <a:lnTo>
                    <a:pt x="936" y="907"/>
                  </a:lnTo>
                  <a:lnTo>
                    <a:pt x="992" y="907"/>
                  </a:lnTo>
                  <a:lnTo>
                    <a:pt x="1077" y="992"/>
                  </a:lnTo>
                  <a:lnTo>
                    <a:pt x="1134" y="102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1" name="Freeform 271"/>
            <p:cNvSpPr>
              <a:spLocks/>
            </p:cNvSpPr>
            <p:nvPr/>
          </p:nvSpPr>
          <p:spPr bwMode="auto">
            <a:xfrm>
              <a:off x="1748" y="5988"/>
              <a:ext cx="1616" cy="1729"/>
            </a:xfrm>
            <a:custGeom>
              <a:avLst/>
              <a:gdLst>
                <a:gd name="T0" fmla="*/ 737 w 1616"/>
                <a:gd name="T1" fmla="*/ 1616 h 1729"/>
                <a:gd name="T2" fmla="*/ 596 w 1616"/>
                <a:gd name="T3" fmla="*/ 1559 h 1729"/>
                <a:gd name="T4" fmla="*/ 539 w 1616"/>
                <a:gd name="T5" fmla="*/ 1446 h 1729"/>
                <a:gd name="T6" fmla="*/ 681 w 1616"/>
                <a:gd name="T7" fmla="*/ 1418 h 1729"/>
                <a:gd name="T8" fmla="*/ 822 w 1616"/>
                <a:gd name="T9" fmla="*/ 1248 h 1729"/>
                <a:gd name="T10" fmla="*/ 681 w 1616"/>
                <a:gd name="T11" fmla="*/ 1162 h 1729"/>
                <a:gd name="T12" fmla="*/ 454 w 1616"/>
                <a:gd name="T13" fmla="*/ 992 h 1729"/>
                <a:gd name="T14" fmla="*/ 284 w 1616"/>
                <a:gd name="T15" fmla="*/ 1021 h 1729"/>
                <a:gd name="T16" fmla="*/ 255 w 1616"/>
                <a:gd name="T17" fmla="*/ 794 h 1729"/>
                <a:gd name="T18" fmla="*/ 114 w 1616"/>
                <a:gd name="T19" fmla="*/ 681 h 1729"/>
                <a:gd name="T20" fmla="*/ 170 w 1616"/>
                <a:gd name="T21" fmla="*/ 595 h 1729"/>
                <a:gd name="T22" fmla="*/ 57 w 1616"/>
                <a:gd name="T23" fmla="*/ 425 h 1729"/>
                <a:gd name="T24" fmla="*/ 0 w 1616"/>
                <a:gd name="T25" fmla="*/ 369 h 1729"/>
                <a:gd name="T26" fmla="*/ 85 w 1616"/>
                <a:gd name="T27" fmla="*/ 227 h 1729"/>
                <a:gd name="T28" fmla="*/ 199 w 1616"/>
                <a:gd name="T29" fmla="*/ 170 h 1729"/>
                <a:gd name="T30" fmla="*/ 426 w 1616"/>
                <a:gd name="T31" fmla="*/ 28 h 1729"/>
                <a:gd name="T32" fmla="*/ 482 w 1616"/>
                <a:gd name="T33" fmla="*/ 170 h 1729"/>
                <a:gd name="T34" fmla="*/ 482 w 1616"/>
                <a:gd name="T35" fmla="*/ 255 h 1729"/>
                <a:gd name="T36" fmla="*/ 482 w 1616"/>
                <a:gd name="T37" fmla="*/ 397 h 1729"/>
                <a:gd name="T38" fmla="*/ 539 w 1616"/>
                <a:gd name="T39" fmla="*/ 454 h 1729"/>
                <a:gd name="T40" fmla="*/ 596 w 1616"/>
                <a:gd name="T41" fmla="*/ 595 h 1729"/>
                <a:gd name="T42" fmla="*/ 681 w 1616"/>
                <a:gd name="T43" fmla="*/ 652 h 1729"/>
                <a:gd name="T44" fmla="*/ 652 w 1616"/>
                <a:gd name="T45" fmla="*/ 766 h 1729"/>
                <a:gd name="T46" fmla="*/ 794 w 1616"/>
                <a:gd name="T47" fmla="*/ 851 h 1729"/>
                <a:gd name="T48" fmla="*/ 879 w 1616"/>
                <a:gd name="T49" fmla="*/ 964 h 1729"/>
                <a:gd name="T50" fmla="*/ 1049 w 1616"/>
                <a:gd name="T51" fmla="*/ 681 h 1729"/>
                <a:gd name="T52" fmla="*/ 1333 w 1616"/>
                <a:gd name="T53" fmla="*/ 737 h 1729"/>
                <a:gd name="T54" fmla="*/ 1503 w 1616"/>
                <a:gd name="T55" fmla="*/ 851 h 1729"/>
                <a:gd name="T56" fmla="*/ 1559 w 1616"/>
                <a:gd name="T57" fmla="*/ 992 h 1729"/>
                <a:gd name="T58" fmla="*/ 1616 w 1616"/>
                <a:gd name="T59" fmla="*/ 1106 h 1729"/>
                <a:gd name="T60" fmla="*/ 1503 w 1616"/>
                <a:gd name="T61" fmla="*/ 1219 h 1729"/>
                <a:gd name="T62" fmla="*/ 1418 w 1616"/>
                <a:gd name="T63" fmla="*/ 1333 h 1729"/>
                <a:gd name="T64" fmla="*/ 1304 w 1616"/>
                <a:gd name="T65" fmla="*/ 1304 h 1729"/>
                <a:gd name="T66" fmla="*/ 1191 w 1616"/>
                <a:gd name="T67" fmla="*/ 1361 h 1729"/>
                <a:gd name="T68" fmla="*/ 1163 w 1616"/>
                <a:gd name="T69" fmla="*/ 1418 h 1729"/>
                <a:gd name="T70" fmla="*/ 1134 w 1616"/>
                <a:gd name="T71" fmla="*/ 1503 h 1729"/>
                <a:gd name="T72" fmla="*/ 936 w 1616"/>
                <a:gd name="T73" fmla="*/ 1588 h 1729"/>
                <a:gd name="T74" fmla="*/ 794 w 1616"/>
                <a:gd name="T75" fmla="*/ 1729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16" h="1729">
                  <a:moveTo>
                    <a:pt x="709" y="1701"/>
                  </a:moveTo>
                  <a:lnTo>
                    <a:pt x="737" y="1616"/>
                  </a:lnTo>
                  <a:lnTo>
                    <a:pt x="681" y="1531"/>
                  </a:lnTo>
                  <a:lnTo>
                    <a:pt x="596" y="1559"/>
                  </a:lnTo>
                  <a:lnTo>
                    <a:pt x="624" y="1503"/>
                  </a:lnTo>
                  <a:lnTo>
                    <a:pt x="539" y="1446"/>
                  </a:lnTo>
                  <a:lnTo>
                    <a:pt x="539" y="1389"/>
                  </a:lnTo>
                  <a:lnTo>
                    <a:pt x="681" y="1418"/>
                  </a:lnTo>
                  <a:lnTo>
                    <a:pt x="794" y="1333"/>
                  </a:lnTo>
                  <a:lnTo>
                    <a:pt x="822" y="1248"/>
                  </a:lnTo>
                  <a:lnTo>
                    <a:pt x="709" y="1248"/>
                  </a:lnTo>
                  <a:lnTo>
                    <a:pt x="681" y="1162"/>
                  </a:lnTo>
                  <a:lnTo>
                    <a:pt x="624" y="1134"/>
                  </a:lnTo>
                  <a:lnTo>
                    <a:pt x="454" y="992"/>
                  </a:lnTo>
                  <a:lnTo>
                    <a:pt x="340" y="964"/>
                  </a:lnTo>
                  <a:lnTo>
                    <a:pt x="284" y="1021"/>
                  </a:lnTo>
                  <a:lnTo>
                    <a:pt x="255" y="936"/>
                  </a:lnTo>
                  <a:lnTo>
                    <a:pt x="255" y="794"/>
                  </a:lnTo>
                  <a:lnTo>
                    <a:pt x="199" y="851"/>
                  </a:lnTo>
                  <a:lnTo>
                    <a:pt x="114" y="681"/>
                  </a:lnTo>
                  <a:lnTo>
                    <a:pt x="199" y="652"/>
                  </a:lnTo>
                  <a:lnTo>
                    <a:pt x="170" y="595"/>
                  </a:lnTo>
                  <a:lnTo>
                    <a:pt x="85" y="567"/>
                  </a:lnTo>
                  <a:lnTo>
                    <a:pt x="57" y="425"/>
                  </a:lnTo>
                  <a:lnTo>
                    <a:pt x="0" y="425"/>
                  </a:lnTo>
                  <a:lnTo>
                    <a:pt x="0" y="369"/>
                  </a:lnTo>
                  <a:lnTo>
                    <a:pt x="85" y="312"/>
                  </a:lnTo>
                  <a:lnTo>
                    <a:pt x="85" y="227"/>
                  </a:lnTo>
                  <a:lnTo>
                    <a:pt x="142" y="170"/>
                  </a:lnTo>
                  <a:lnTo>
                    <a:pt x="199" y="170"/>
                  </a:lnTo>
                  <a:lnTo>
                    <a:pt x="369" y="0"/>
                  </a:lnTo>
                  <a:lnTo>
                    <a:pt x="426" y="28"/>
                  </a:lnTo>
                  <a:lnTo>
                    <a:pt x="426" y="85"/>
                  </a:lnTo>
                  <a:lnTo>
                    <a:pt x="482" y="170"/>
                  </a:lnTo>
                  <a:lnTo>
                    <a:pt x="426" y="227"/>
                  </a:lnTo>
                  <a:lnTo>
                    <a:pt x="482" y="255"/>
                  </a:lnTo>
                  <a:lnTo>
                    <a:pt x="426" y="369"/>
                  </a:lnTo>
                  <a:lnTo>
                    <a:pt x="482" y="397"/>
                  </a:lnTo>
                  <a:lnTo>
                    <a:pt x="482" y="454"/>
                  </a:lnTo>
                  <a:lnTo>
                    <a:pt x="539" y="454"/>
                  </a:lnTo>
                  <a:lnTo>
                    <a:pt x="652" y="539"/>
                  </a:lnTo>
                  <a:lnTo>
                    <a:pt x="596" y="595"/>
                  </a:lnTo>
                  <a:lnTo>
                    <a:pt x="596" y="652"/>
                  </a:lnTo>
                  <a:lnTo>
                    <a:pt x="681" y="652"/>
                  </a:lnTo>
                  <a:lnTo>
                    <a:pt x="652" y="709"/>
                  </a:lnTo>
                  <a:lnTo>
                    <a:pt x="652" y="766"/>
                  </a:lnTo>
                  <a:lnTo>
                    <a:pt x="766" y="822"/>
                  </a:lnTo>
                  <a:lnTo>
                    <a:pt x="794" y="851"/>
                  </a:lnTo>
                  <a:lnTo>
                    <a:pt x="766" y="907"/>
                  </a:lnTo>
                  <a:lnTo>
                    <a:pt x="879" y="964"/>
                  </a:lnTo>
                  <a:lnTo>
                    <a:pt x="1021" y="709"/>
                  </a:lnTo>
                  <a:lnTo>
                    <a:pt x="1049" y="681"/>
                  </a:lnTo>
                  <a:lnTo>
                    <a:pt x="1219" y="822"/>
                  </a:lnTo>
                  <a:lnTo>
                    <a:pt x="1333" y="737"/>
                  </a:lnTo>
                  <a:lnTo>
                    <a:pt x="1446" y="766"/>
                  </a:lnTo>
                  <a:lnTo>
                    <a:pt x="1503" y="851"/>
                  </a:lnTo>
                  <a:lnTo>
                    <a:pt x="1503" y="936"/>
                  </a:lnTo>
                  <a:lnTo>
                    <a:pt x="1559" y="992"/>
                  </a:lnTo>
                  <a:lnTo>
                    <a:pt x="1531" y="1049"/>
                  </a:lnTo>
                  <a:lnTo>
                    <a:pt x="1616" y="1106"/>
                  </a:lnTo>
                  <a:lnTo>
                    <a:pt x="1531" y="1219"/>
                  </a:lnTo>
                  <a:lnTo>
                    <a:pt x="1503" y="1219"/>
                  </a:lnTo>
                  <a:lnTo>
                    <a:pt x="1418" y="1276"/>
                  </a:lnTo>
                  <a:lnTo>
                    <a:pt x="1418" y="1333"/>
                  </a:lnTo>
                  <a:lnTo>
                    <a:pt x="1361" y="1361"/>
                  </a:lnTo>
                  <a:lnTo>
                    <a:pt x="1304" y="1304"/>
                  </a:lnTo>
                  <a:lnTo>
                    <a:pt x="1248" y="1361"/>
                  </a:lnTo>
                  <a:lnTo>
                    <a:pt x="1191" y="1361"/>
                  </a:lnTo>
                  <a:lnTo>
                    <a:pt x="1219" y="1418"/>
                  </a:lnTo>
                  <a:lnTo>
                    <a:pt x="1163" y="1418"/>
                  </a:lnTo>
                  <a:lnTo>
                    <a:pt x="1163" y="1474"/>
                  </a:lnTo>
                  <a:lnTo>
                    <a:pt x="1134" y="1503"/>
                  </a:lnTo>
                  <a:lnTo>
                    <a:pt x="1049" y="1503"/>
                  </a:lnTo>
                  <a:lnTo>
                    <a:pt x="936" y="1588"/>
                  </a:lnTo>
                  <a:lnTo>
                    <a:pt x="851" y="1616"/>
                  </a:lnTo>
                  <a:lnTo>
                    <a:pt x="794" y="1729"/>
                  </a:lnTo>
                  <a:lnTo>
                    <a:pt x="709" y="170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2" name="Freeform 272"/>
            <p:cNvSpPr>
              <a:spLocks/>
            </p:cNvSpPr>
            <p:nvPr/>
          </p:nvSpPr>
          <p:spPr bwMode="auto">
            <a:xfrm>
              <a:off x="1380" y="1622"/>
              <a:ext cx="1332" cy="1446"/>
            </a:xfrm>
            <a:custGeom>
              <a:avLst/>
              <a:gdLst>
                <a:gd name="T0" fmla="*/ 198 w 1332"/>
                <a:gd name="T1" fmla="*/ 1446 h 1446"/>
                <a:gd name="T2" fmla="*/ 312 w 1332"/>
                <a:gd name="T3" fmla="*/ 1446 h 1446"/>
                <a:gd name="T4" fmla="*/ 340 w 1332"/>
                <a:gd name="T5" fmla="*/ 1333 h 1446"/>
                <a:gd name="T6" fmla="*/ 425 w 1332"/>
                <a:gd name="T7" fmla="*/ 1304 h 1446"/>
                <a:gd name="T8" fmla="*/ 425 w 1332"/>
                <a:gd name="T9" fmla="*/ 1219 h 1446"/>
                <a:gd name="T10" fmla="*/ 453 w 1332"/>
                <a:gd name="T11" fmla="*/ 1191 h 1446"/>
                <a:gd name="T12" fmla="*/ 453 w 1332"/>
                <a:gd name="T13" fmla="*/ 1106 h 1446"/>
                <a:gd name="T14" fmla="*/ 538 w 1332"/>
                <a:gd name="T15" fmla="*/ 1049 h 1446"/>
                <a:gd name="T16" fmla="*/ 595 w 1332"/>
                <a:gd name="T17" fmla="*/ 1134 h 1446"/>
                <a:gd name="T18" fmla="*/ 765 w 1332"/>
                <a:gd name="T19" fmla="*/ 1078 h 1446"/>
                <a:gd name="T20" fmla="*/ 794 w 1332"/>
                <a:gd name="T21" fmla="*/ 993 h 1446"/>
                <a:gd name="T22" fmla="*/ 765 w 1332"/>
                <a:gd name="T23" fmla="*/ 964 h 1446"/>
                <a:gd name="T24" fmla="*/ 822 w 1332"/>
                <a:gd name="T25" fmla="*/ 936 h 1446"/>
                <a:gd name="T26" fmla="*/ 935 w 1332"/>
                <a:gd name="T27" fmla="*/ 993 h 1446"/>
                <a:gd name="T28" fmla="*/ 992 w 1332"/>
                <a:gd name="T29" fmla="*/ 993 h 1446"/>
                <a:gd name="T30" fmla="*/ 1077 w 1332"/>
                <a:gd name="T31" fmla="*/ 964 h 1446"/>
                <a:gd name="T32" fmla="*/ 1049 w 1332"/>
                <a:gd name="T33" fmla="*/ 851 h 1446"/>
                <a:gd name="T34" fmla="*/ 1134 w 1332"/>
                <a:gd name="T35" fmla="*/ 822 h 1446"/>
                <a:gd name="T36" fmla="*/ 1190 w 1332"/>
                <a:gd name="T37" fmla="*/ 851 h 1446"/>
                <a:gd name="T38" fmla="*/ 1219 w 1332"/>
                <a:gd name="T39" fmla="*/ 794 h 1446"/>
                <a:gd name="T40" fmla="*/ 1275 w 1332"/>
                <a:gd name="T41" fmla="*/ 794 h 1446"/>
                <a:gd name="T42" fmla="*/ 1275 w 1332"/>
                <a:gd name="T43" fmla="*/ 737 h 1446"/>
                <a:gd name="T44" fmla="*/ 1304 w 1332"/>
                <a:gd name="T45" fmla="*/ 709 h 1446"/>
                <a:gd name="T46" fmla="*/ 1332 w 1332"/>
                <a:gd name="T47" fmla="*/ 652 h 1446"/>
                <a:gd name="T48" fmla="*/ 1304 w 1332"/>
                <a:gd name="T49" fmla="*/ 624 h 1446"/>
                <a:gd name="T50" fmla="*/ 1219 w 1332"/>
                <a:gd name="T51" fmla="*/ 652 h 1446"/>
                <a:gd name="T52" fmla="*/ 1162 w 1332"/>
                <a:gd name="T53" fmla="*/ 539 h 1446"/>
                <a:gd name="T54" fmla="*/ 1247 w 1332"/>
                <a:gd name="T55" fmla="*/ 312 h 1446"/>
                <a:gd name="T56" fmla="*/ 1190 w 1332"/>
                <a:gd name="T57" fmla="*/ 284 h 1446"/>
                <a:gd name="T58" fmla="*/ 1162 w 1332"/>
                <a:gd name="T59" fmla="*/ 227 h 1446"/>
                <a:gd name="T60" fmla="*/ 1162 w 1332"/>
                <a:gd name="T61" fmla="*/ 142 h 1446"/>
                <a:gd name="T62" fmla="*/ 1105 w 1332"/>
                <a:gd name="T63" fmla="*/ 85 h 1446"/>
                <a:gd name="T64" fmla="*/ 992 w 1332"/>
                <a:gd name="T65" fmla="*/ 170 h 1446"/>
                <a:gd name="T66" fmla="*/ 992 w 1332"/>
                <a:gd name="T67" fmla="*/ 199 h 1446"/>
                <a:gd name="T68" fmla="*/ 879 w 1332"/>
                <a:gd name="T69" fmla="*/ 199 h 1446"/>
                <a:gd name="T70" fmla="*/ 850 w 1332"/>
                <a:gd name="T71" fmla="*/ 227 h 1446"/>
                <a:gd name="T72" fmla="*/ 822 w 1332"/>
                <a:gd name="T73" fmla="*/ 142 h 1446"/>
                <a:gd name="T74" fmla="*/ 595 w 1332"/>
                <a:gd name="T75" fmla="*/ 0 h 1446"/>
                <a:gd name="T76" fmla="*/ 595 w 1332"/>
                <a:gd name="T77" fmla="*/ 114 h 1446"/>
                <a:gd name="T78" fmla="*/ 538 w 1332"/>
                <a:gd name="T79" fmla="*/ 199 h 1446"/>
                <a:gd name="T80" fmla="*/ 595 w 1332"/>
                <a:gd name="T81" fmla="*/ 340 h 1446"/>
                <a:gd name="T82" fmla="*/ 567 w 1332"/>
                <a:gd name="T83" fmla="*/ 369 h 1446"/>
                <a:gd name="T84" fmla="*/ 510 w 1332"/>
                <a:gd name="T85" fmla="*/ 340 h 1446"/>
                <a:gd name="T86" fmla="*/ 368 w 1332"/>
                <a:gd name="T87" fmla="*/ 454 h 1446"/>
                <a:gd name="T88" fmla="*/ 340 w 1332"/>
                <a:gd name="T89" fmla="*/ 567 h 1446"/>
                <a:gd name="T90" fmla="*/ 425 w 1332"/>
                <a:gd name="T91" fmla="*/ 624 h 1446"/>
                <a:gd name="T92" fmla="*/ 368 w 1332"/>
                <a:gd name="T93" fmla="*/ 681 h 1446"/>
                <a:gd name="T94" fmla="*/ 312 w 1332"/>
                <a:gd name="T95" fmla="*/ 681 h 1446"/>
                <a:gd name="T96" fmla="*/ 198 w 1332"/>
                <a:gd name="T97" fmla="*/ 794 h 1446"/>
                <a:gd name="T98" fmla="*/ 255 w 1332"/>
                <a:gd name="T99" fmla="*/ 879 h 1446"/>
                <a:gd name="T100" fmla="*/ 255 w 1332"/>
                <a:gd name="T101" fmla="*/ 936 h 1446"/>
                <a:gd name="T102" fmla="*/ 198 w 1332"/>
                <a:gd name="T103" fmla="*/ 964 h 1446"/>
                <a:gd name="T104" fmla="*/ 170 w 1332"/>
                <a:gd name="T105" fmla="*/ 1049 h 1446"/>
                <a:gd name="T106" fmla="*/ 85 w 1332"/>
                <a:gd name="T107" fmla="*/ 1106 h 1446"/>
                <a:gd name="T108" fmla="*/ 56 w 1332"/>
                <a:gd name="T109" fmla="*/ 1191 h 1446"/>
                <a:gd name="T110" fmla="*/ 0 w 1332"/>
                <a:gd name="T111" fmla="*/ 1219 h 1446"/>
                <a:gd name="T112" fmla="*/ 28 w 1332"/>
                <a:gd name="T113" fmla="*/ 1304 h 1446"/>
                <a:gd name="T114" fmla="*/ 113 w 1332"/>
                <a:gd name="T115" fmla="*/ 1333 h 1446"/>
                <a:gd name="T116" fmla="*/ 198 w 1332"/>
                <a:gd name="T117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32" h="1446">
                  <a:moveTo>
                    <a:pt x="198" y="1446"/>
                  </a:moveTo>
                  <a:lnTo>
                    <a:pt x="312" y="1446"/>
                  </a:lnTo>
                  <a:lnTo>
                    <a:pt x="340" y="1333"/>
                  </a:lnTo>
                  <a:lnTo>
                    <a:pt x="425" y="1304"/>
                  </a:lnTo>
                  <a:lnTo>
                    <a:pt x="425" y="1219"/>
                  </a:lnTo>
                  <a:lnTo>
                    <a:pt x="453" y="1191"/>
                  </a:lnTo>
                  <a:lnTo>
                    <a:pt x="453" y="1106"/>
                  </a:lnTo>
                  <a:lnTo>
                    <a:pt x="538" y="1049"/>
                  </a:lnTo>
                  <a:lnTo>
                    <a:pt x="595" y="1134"/>
                  </a:lnTo>
                  <a:lnTo>
                    <a:pt x="765" y="1078"/>
                  </a:lnTo>
                  <a:lnTo>
                    <a:pt x="794" y="993"/>
                  </a:lnTo>
                  <a:lnTo>
                    <a:pt x="765" y="964"/>
                  </a:lnTo>
                  <a:lnTo>
                    <a:pt x="822" y="936"/>
                  </a:lnTo>
                  <a:lnTo>
                    <a:pt x="935" y="993"/>
                  </a:lnTo>
                  <a:lnTo>
                    <a:pt x="992" y="993"/>
                  </a:lnTo>
                  <a:lnTo>
                    <a:pt x="1077" y="964"/>
                  </a:lnTo>
                  <a:lnTo>
                    <a:pt x="1049" y="851"/>
                  </a:lnTo>
                  <a:lnTo>
                    <a:pt x="1134" y="822"/>
                  </a:lnTo>
                  <a:lnTo>
                    <a:pt x="1190" y="851"/>
                  </a:lnTo>
                  <a:lnTo>
                    <a:pt x="1219" y="794"/>
                  </a:lnTo>
                  <a:lnTo>
                    <a:pt x="1275" y="794"/>
                  </a:lnTo>
                  <a:lnTo>
                    <a:pt x="1275" y="737"/>
                  </a:lnTo>
                  <a:lnTo>
                    <a:pt x="1304" y="709"/>
                  </a:lnTo>
                  <a:lnTo>
                    <a:pt x="1332" y="652"/>
                  </a:lnTo>
                  <a:lnTo>
                    <a:pt x="1304" y="624"/>
                  </a:lnTo>
                  <a:lnTo>
                    <a:pt x="1219" y="652"/>
                  </a:lnTo>
                  <a:lnTo>
                    <a:pt x="1162" y="539"/>
                  </a:lnTo>
                  <a:lnTo>
                    <a:pt x="1247" y="312"/>
                  </a:lnTo>
                  <a:lnTo>
                    <a:pt x="1190" y="284"/>
                  </a:lnTo>
                  <a:lnTo>
                    <a:pt x="1162" y="227"/>
                  </a:lnTo>
                  <a:lnTo>
                    <a:pt x="1162" y="142"/>
                  </a:lnTo>
                  <a:lnTo>
                    <a:pt x="1105" y="85"/>
                  </a:lnTo>
                  <a:lnTo>
                    <a:pt x="992" y="170"/>
                  </a:lnTo>
                  <a:lnTo>
                    <a:pt x="992" y="199"/>
                  </a:lnTo>
                  <a:lnTo>
                    <a:pt x="879" y="199"/>
                  </a:lnTo>
                  <a:lnTo>
                    <a:pt x="850" y="227"/>
                  </a:lnTo>
                  <a:lnTo>
                    <a:pt x="822" y="142"/>
                  </a:lnTo>
                  <a:lnTo>
                    <a:pt x="595" y="0"/>
                  </a:lnTo>
                  <a:lnTo>
                    <a:pt x="595" y="114"/>
                  </a:lnTo>
                  <a:lnTo>
                    <a:pt x="538" y="199"/>
                  </a:lnTo>
                  <a:lnTo>
                    <a:pt x="595" y="340"/>
                  </a:lnTo>
                  <a:lnTo>
                    <a:pt x="567" y="369"/>
                  </a:lnTo>
                  <a:lnTo>
                    <a:pt x="510" y="340"/>
                  </a:lnTo>
                  <a:lnTo>
                    <a:pt x="368" y="454"/>
                  </a:lnTo>
                  <a:lnTo>
                    <a:pt x="340" y="567"/>
                  </a:lnTo>
                  <a:lnTo>
                    <a:pt x="425" y="624"/>
                  </a:lnTo>
                  <a:lnTo>
                    <a:pt x="368" y="681"/>
                  </a:lnTo>
                  <a:lnTo>
                    <a:pt x="312" y="681"/>
                  </a:lnTo>
                  <a:lnTo>
                    <a:pt x="198" y="794"/>
                  </a:lnTo>
                  <a:lnTo>
                    <a:pt x="255" y="879"/>
                  </a:lnTo>
                  <a:lnTo>
                    <a:pt x="255" y="936"/>
                  </a:lnTo>
                  <a:lnTo>
                    <a:pt x="198" y="964"/>
                  </a:lnTo>
                  <a:lnTo>
                    <a:pt x="170" y="1049"/>
                  </a:lnTo>
                  <a:lnTo>
                    <a:pt x="85" y="1106"/>
                  </a:lnTo>
                  <a:lnTo>
                    <a:pt x="56" y="1191"/>
                  </a:lnTo>
                  <a:lnTo>
                    <a:pt x="0" y="1219"/>
                  </a:lnTo>
                  <a:lnTo>
                    <a:pt x="28" y="1304"/>
                  </a:lnTo>
                  <a:lnTo>
                    <a:pt x="113" y="1333"/>
                  </a:lnTo>
                  <a:lnTo>
                    <a:pt x="198" y="144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4" name="Freeform 274"/>
            <p:cNvSpPr>
              <a:spLocks/>
            </p:cNvSpPr>
            <p:nvPr/>
          </p:nvSpPr>
          <p:spPr bwMode="auto">
            <a:xfrm>
              <a:off x="2514" y="914"/>
              <a:ext cx="1417" cy="1615"/>
            </a:xfrm>
            <a:custGeom>
              <a:avLst/>
              <a:gdLst>
                <a:gd name="T0" fmla="*/ 85 w 1417"/>
                <a:gd name="T1" fmla="*/ 1502 h 1615"/>
                <a:gd name="T2" fmla="*/ 141 w 1417"/>
                <a:gd name="T3" fmla="*/ 1445 h 1615"/>
                <a:gd name="T4" fmla="*/ 198 w 1417"/>
                <a:gd name="T5" fmla="*/ 1360 h 1615"/>
                <a:gd name="T6" fmla="*/ 85 w 1417"/>
                <a:gd name="T7" fmla="*/ 1360 h 1615"/>
                <a:gd name="T8" fmla="*/ 113 w 1417"/>
                <a:gd name="T9" fmla="*/ 1020 h 1615"/>
                <a:gd name="T10" fmla="*/ 227 w 1417"/>
                <a:gd name="T11" fmla="*/ 1020 h 1615"/>
                <a:gd name="T12" fmla="*/ 312 w 1417"/>
                <a:gd name="T13" fmla="*/ 907 h 1615"/>
                <a:gd name="T14" fmla="*/ 113 w 1417"/>
                <a:gd name="T15" fmla="*/ 708 h 1615"/>
                <a:gd name="T16" fmla="*/ 0 w 1417"/>
                <a:gd name="T17" fmla="*/ 737 h 1615"/>
                <a:gd name="T18" fmla="*/ 85 w 1417"/>
                <a:gd name="T19" fmla="*/ 425 h 1615"/>
                <a:gd name="T20" fmla="*/ 482 w 1417"/>
                <a:gd name="T21" fmla="*/ 141 h 1615"/>
                <a:gd name="T22" fmla="*/ 567 w 1417"/>
                <a:gd name="T23" fmla="*/ 56 h 1615"/>
                <a:gd name="T24" fmla="*/ 680 w 1417"/>
                <a:gd name="T25" fmla="*/ 113 h 1615"/>
                <a:gd name="T26" fmla="*/ 680 w 1417"/>
                <a:gd name="T27" fmla="*/ 226 h 1615"/>
                <a:gd name="T28" fmla="*/ 737 w 1417"/>
                <a:gd name="T29" fmla="*/ 283 h 1615"/>
                <a:gd name="T30" fmla="*/ 765 w 1417"/>
                <a:gd name="T31" fmla="*/ 396 h 1615"/>
                <a:gd name="T32" fmla="*/ 1219 w 1417"/>
                <a:gd name="T33" fmla="*/ 481 h 1615"/>
                <a:gd name="T34" fmla="*/ 1275 w 1417"/>
                <a:gd name="T35" fmla="*/ 396 h 1615"/>
                <a:gd name="T36" fmla="*/ 1389 w 1417"/>
                <a:gd name="T37" fmla="*/ 396 h 1615"/>
                <a:gd name="T38" fmla="*/ 1304 w 1417"/>
                <a:gd name="T39" fmla="*/ 538 h 1615"/>
                <a:gd name="T40" fmla="*/ 1219 w 1417"/>
                <a:gd name="T41" fmla="*/ 822 h 1615"/>
                <a:gd name="T42" fmla="*/ 1304 w 1417"/>
                <a:gd name="T43" fmla="*/ 963 h 1615"/>
                <a:gd name="T44" fmla="*/ 1389 w 1417"/>
                <a:gd name="T45" fmla="*/ 1134 h 1615"/>
                <a:gd name="T46" fmla="*/ 1389 w 1417"/>
                <a:gd name="T47" fmla="*/ 1219 h 1615"/>
                <a:gd name="T48" fmla="*/ 1247 w 1417"/>
                <a:gd name="T49" fmla="*/ 1304 h 1615"/>
                <a:gd name="T50" fmla="*/ 1162 w 1417"/>
                <a:gd name="T51" fmla="*/ 1389 h 1615"/>
                <a:gd name="T52" fmla="*/ 1077 w 1417"/>
                <a:gd name="T53" fmla="*/ 1417 h 1615"/>
                <a:gd name="T54" fmla="*/ 964 w 1417"/>
                <a:gd name="T55" fmla="*/ 1275 h 1615"/>
                <a:gd name="T56" fmla="*/ 879 w 1417"/>
                <a:gd name="T57" fmla="*/ 1190 h 1615"/>
                <a:gd name="T58" fmla="*/ 737 w 1417"/>
                <a:gd name="T59" fmla="*/ 1247 h 1615"/>
                <a:gd name="T60" fmla="*/ 397 w 1417"/>
                <a:gd name="T61" fmla="*/ 1445 h 1615"/>
                <a:gd name="T62" fmla="*/ 312 w 1417"/>
                <a:gd name="T63" fmla="*/ 1530 h 1615"/>
                <a:gd name="T64" fmla="*/ 198 w 1417"/>
                <a:gd name="T65" fmla="*/ 1587 h 1615"/>
                <a:gd name="T66" fmla="*/ 56 w 1417"/>
                <a:gd name="T67" fmla="*/ 1559 h 1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17" h="1615">
                  <a:moveTo>
                    <a:pt x="56" y="1559"/>
                  </a:moveTo>
                  <a:lnTo>
                    <a:pt x="85" y="1502"/>
                  </a:lnTo>
                  <a:lnTo>
                    <a:pt x="141" y="1502"/>
                  </a:lnTo>
                  <a:lnTo>
                    <a:pt x="141" y="1445"/>
                  </a:lnTo>
                  <a:lnTo>
                    <a:pt x="170" y="1417"/>
                  </a:lnTo>
                  <a:lnTo>
                    <a:pt x="198" y="1360"/>
                  </a:lnTo>
                  <a:lnTo>
                    <a:pt x="170" y="1332"/>
                  </a:lnTo>
                  <a:lnTo>
                    <a:pt x="85" y="1360"/>
                  </a:lnTo>
                  <a:lnTo>
                    <a:pt x="28" y="1219"/>
                  </a:lnTo>
                  <a:lnTo>
                    <a:pt x="113" y="1020"/>
                  </a:lnTo>
                  <a:lnTo>
                    <a:pt x="198" y="992"/>
                  </a:lnTo>
                  <a:lnTo>
                    <a:pt x="227" y="1020"/>
                  </a:lnTo>
                  <a:lnTo>
                    <a:pt x="312" y="1020"/>
                  </a:lnTo>
                  <a:lnTo>
                    <a:pt x="312" y="907"/>
                  </a:lnTo>
                  <a:lnTo>
                    <a:pt x="368" y="765"/>
                  </a:lnTo>
                  <a:lnTo>
                    <a:pt x="113" y="708"/>
                  </a:lnTo>
                  <a:lnTo>
                    <a:pt x="56" y="765"/>
                  </a:lnTo>
                  <a:lnTo>
                    <a:pt x="0" y="737"/>
                  </a:lnTo>
                  <a:lnTo>
                    <a:pt x="0" y="652"/>
                  </a:lnTo>
                  <a:lnTo>
                    <a:pt x="85" y="425"/>
                  </a:lnTo>
                  <a:lnTo>
                    <a:pt x="340" y="28"/>
                  </a:lnTo>
                  <a:lnTo>
                    <a:pt x="482" y="141"/>
                  </a:lnTo>
                  <a:lnTo>
                    <a:pt x="538" y="141"/>
                  </a:lnTo>
                  <a:lnTo>
                    <a:pt x="567" y="56"/>
                  </a:lnTo>
                  <a:lnTo>
                    <a:pt x="623" y="0"/>
                  </a:lnTo>
                  <a:lnTo>
                    <a:pt x="680" y="113"/>
                  </a:lnTo>
                  <a:lnTo>
                    <a:pt x="623" y="141"/>
                  </a:lnTo>
                  <a:lnTo>
                    <a:pt x="680" y="226"/>
                  </a:lnTo>
                  <a:lnTo>
                    <a:pt x="737" y="198"/>
                  </a:lnTo>
                  <a:lnTo>
                    <a:pt x="737" y="283"/>
                  </a:lnTo>
                  <a:lnTo>
                    <a:pt x="793" y="368"/>
                  </a:lnTo>
                  <a:lnTo>
                    <a:pt x="765" y="396"/>
                  </a:lnTo>
                  <a:lnTo>
                    <a:pt x="1049" y="538"/>
                  </a:lnTo>
                  <a:lnTo>
                    <a:pt x="1219" y="481"/>
                  </a:lnTo>
                  <a:lnTo>
                    <a:pt x="1219" y="396"/>
                  </a:lnTo>
                  <a:lnTo>
                    <a:pt x="1275" y="396"/>
                  </a:lnTo>
                  <a:lnTo>
                    <a:pt x="1332" y="368"/>
                  </a:lnTo>
                  <a:lnTo>
                    <a:pt x="1389" y="396"/>
                  </a:lnTo>
                  <a:lnTo>
                    <a:pt x="1389" y="481"/>
                  </a:lnTo>
                  <a:lnTo>
                    <a:pt x="1304" y="538"/>
                  </a:lnTo>
                  <a:lnTo>
                    <a:pt x="1275" y="652"/>
                  </a:lnTo>
                  <a:lnTo>
                    <a:pt x="1219" y="822"/>
                  </a:lnTo>
                  <a:lnTo>
                    <a:pt x="1275" y="850"/>
                  </a:lnTo>
                  <a:lnTo>
                    <a:pt x="1304" y="963"/>
                  </a:lnTo>
                  <a:lnTo>
                    <a:pt x="1360" y="992"/>
                  </a:lnTo>
                  <a:lnTo>
                    <a:pt x="1389" y="1134"/>
                  </a:lnTo>
                  <a:lnTo>
                    <a:pt x="1417" y="1162"/>
                  </a:lnTo>
                  <a:lnTo>
                    <a:pt x="1389" y="1219"/>
                  </a:lnTo>
                  <a:lnTo>
                    <a:pt x="1332" y="1304"/>
                  </a:lnTo>
                  <a:lnTo>
                    <a:pt x="1247" y="1304"/>
                  </a:lnTo>
                  <a:lnTo>
                    <a:pt x="1247" y="1389"/>
                  </a:lnTo>
                  <a:lnTo>
                    <a:pt x="1162" y="1389"/>
                  </a:lnTo>
                  <a:lnTo>
                    <a:pt x="1105" y="1360"/>
                  </a:lnTo>
                  <a:lnTo>
                    <a:pt x="1077" y="1417"/>
                  </a:lnTo>
                  <a:lnTo>
                    <a:pt x="992" y="1389"/>
                  </a:lnTo>
                  <a:lnTo>
                    <a:pt x="964" y="1275"/>
                  </a:lnTo>
                  <a:lnTo>
                    <a:pt x="907" y="1247"/>
                  </a:lnTo>
                  <a:lnTo>
                    <a:pt x="879" y="1190"/>
                  </a:lnTo>
                  <a:lnTo>
                    <a:pt x="793" y="1190"/>
                  </a:lnTo>
                  <a:lnTo>
                    <a:pt x="737" y="1247"/>
                  </a:lnTo>
                  <a:lnTo>
                    <a:pt x="482" y="1275"/>
                  </a:lnTo>
                  <a:lnTo>
                    <a:pt x="397" y="1445"/>
                  </a:lnTo>
                  <a:lnTo>
                    <a:pt x="453" y="1502"/>
                  </a:lnTo>
                  <a:lnTo>
                    <a:pt x="312" y="1530"/>
                  </a:lnTo>
                  <a:lnTo>
                    <a:pt x="227" y="1615"/>
                  </a:lnTo>
                  <a:lnTo>
                    <a:pt x="198" y="1587"/>
                  </a:lnTo>
                  <a:lnTo>
                    <a:pt x="113" y="1587"/>
                  </a:lnTo>
                  <a:lnTo>
                    <a:pt x="56" y="155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7" name="Freeform 277"/>
            <p:cNvSpPr>
              <a:spLocks/>
            </p:cNvSpPr>
            <p:nvPr/>
          </p:nvSpPr>
          <p:spPr bwMode="auto">
            <a:xfrm>
              <a:off x="2485" y="1622"/>
              <a:ext cx="397" cy="312"/>
            </a:xfrm>
            <a:custGeom>
              <a:avLst/>
              <a:gdLst>
                <a:gd name="T0" fmla="*/ 0 w 397"/>
                <a:gd name="T1" fmla="*/ 85 h 312"/>
                <a:gd name="T2" fmla="*/ 29 w 397"/>
                <a:gd name="T3" fmla="*/ 29 h 312"/>
                <a:gd name="T4" fmla="*/ 85 w 397"/>
                <a:gd name="T5" fmla="*/ 57 h 312"/>
                <a:gd name="T6" fmla="*/ 142 w 397"/>
                <a:gd name="T7" fmla="*/ 0 h 312"/>
                <a:gd name="T8" fmla="*/ 397 w 397"/>
                <a:gd name="T9" fmla="*/ 57 h 312"/>
                <a:gd name="T10" fmla="*/ 341 w 397"/>
                <a:gd name="T11" fmla="*/ 199 h 312"/>
                <a:gd name="T12" fmla="*/ 341 w 397"/>
                <a:gd name="T13" fmla="*/ 312 h 312"/>
                <a:gd name="T14" fmla="*/ 256 w 397"/>
                <a:gd name="T15" fmla="*/ 312 h 312"/>
                <a:gd name="T16" fmla="*/ 227 w 397"/>
                <a:gd name="T17" fmla="*/ 284 h 312"/>
                <a:gd name="T18" fmla="*/ 142 w 397"/>
                <a:gd name="T19" fmla="*/ 312 h 312"/>
                <a:gd name="T20" fmla="*/ 85 w 397"/>
                <a:gd name="T21" fmla="*/ 284 h 312"/>
                <a:gd name="T22" fmla="*/ 57 w 397"/>
                <a:gd name="T23" fmla="*/ 227 h 312"/>
                <a:gd name="T24" fmla="*/ 57 w 397"/>
                <a:gd name="T25" fmla="*/ 142 h 312"/>
                <a:gd name="T26" fmla="*/ 0 w 397"/>
                <a:gd name="T27" fmla="*/ 8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7" h="312">
                  <a:moveTo>
                    <a:pt x="0" y="85"/>
                  </a:moveTo>
                  <a:lnTo>
                    <a:pt x="29" y="29"/>
                  </a:lnTo>
                  <a:lnTo>
                    <a:pt x="85" y="57"/>
                  </a:lnTo>
                  <a:lnTo>
                    <a:pt x="142" y="0"/>
                  </a:lnTo>
                  <a:lnTo>
                    <a:pt x="397" y="57"/>
                  </a:lnTo>
                  <a:lnTo>
                    <a:pt x="341" y="199"/>
                  </a:lnTo>
                  <a:lnTo>
                    <a:pt x="341" y="312"/>
                  </a:lnTo>
                  <a:lnTo>
                    <a:pt x="256" y="312"/>
                  </a:lnTo>
                  <a:lnTo>
                    <a:pt x="227" y="284"/>
                  </a:lnTo>
                  <a:lnTo>
                    <a:pt x="142" y="312"/>
                  </a:lnTo>
                  <a:lnTo>
                    <a:pt x="85" y="284"/>
                  </a:lnTo>
                  <a:lnTo>
                    <a:pt x="57" y="227"/>
                  </a:lnTo>
                  <a:lnTo>
                    <a:pt x="57" y="142"/>
                  </a:lnTo>
                  <a:lnTo>
                    <a:pt x="0" y="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8" name="Freeform 278"/>
            <p:cNvSpPr>
              <a:spLocks/>
            </p:cNvSpPr>
            <p:nvPr/>
          </p:nvSpPr>
          <p:spPr bwMode="auto">
            <a:xfrm>
              <a:off x="1918" y="1197"/>
              <a:ext cx="681" cy="652"/>
            </a:xfrm>
            <a:custGeom>
              <a:avLst/>
              <a:gdLst>
                <a:gd name="T0" fmla="*/ 681 w 681"/>
                <a:gd name="T1" fmla="*/ 142 h 652"/>
                <a:gd name="T2" fmla="*/ 596 w 681"/>
                <a:gd name="T3" fmla="*/ 369 h 652"/>
                <a:gd name="T4" fmla="*/ 596 w 681"/>
                <a:gd name="T5" fmla="*/ 454 h 652"/>
                <a:gd name="T6" fmla="*/ 567 w 681"/>
                <a:gd name="T7" fmla="*/ 510 h 652"/>
                <a:gd name="T8" fmla="*/ 454 w 681"/>
                <a:gd name="T9" fmla="*/ 595 h 652"/>
                <a:gd name="T10" fmla="*/ 454 w 681"/>
                <a:gd name="T11" fmla="*/ 624 h 652"/>
                <a:gd name="T12" fmla="*/ 341 w 681"/>
                <a:gd name="T13" fmla="*/ 624 h 652"/>
                <a:gd name="T14" fmla="*/ 312 w 681"/>
                <a:gd name="T15" fmla="*/ 652 h 652"/>
                <a:gd name="T16" fmla="*/ 284 w 681"/>
                <a:gd name="T17" fmla="*/ 567 h 652"/>
                <a:gd name="T18" fmla="*/ 57 w 681"/>
                <a:gd name="T19" fmla="*/ 425 h 652"/>
                <a:gd name="T20" fmla="*/ 57 w 681"/>
                <a:gd name="T21" fmla="*/ 312 h 652"/>
                <a:gd name="T22" fmla="*/ 0 w 681"/>
                <a:gd name="T23" fmla="*/ 227 h 652"/>
                <a:gd name="T24" fmla="*/ 57 w 681"/>
                <a:gd name="T25" fmla="*/ 113 h 652"/>
                <a:gd name="T26" fmla="*/ 57 w 681"/>
                <a:gd name="T27" fmla="*/ 0 h 652"/>
                <a:gd name="T28" fmla="*/ 284 w 681"/>
                <a:gd name="T29" fmla="*/ 28 h 652"/>
                <a:gd name="T30" fmla="*/ 284 w 681"/>
                <a:gd name="T31" fmla="*/ 85 h 652"/>
                <a:gd name="T32" fmla="*/ 369 w 681"/>
                <a:gd name="T33" fmla="*/ 113 h 652"/>
                <a:gd name="T34" fmla="*/ 397 w 681"/>
                <a:gd name="T35" fmla="*/ 85 h 652"/>
                <a:gd name="T36" fmla="*/ 539 w 681"/>
                <a:gd name="T37" fmla="*/ 170 h 652"/>
                <a:gd name="T38" fmla="*/ 624 w 681"/>
                <a:gd name="T39" fmla="*/ 113 h 652"/>
                <a:gd name="T40" fmla="*/ 681 w 681"/>
                <a:gd name="T41" fmla="*/ 14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1" h="652">
                  <a:moveTo>
                    <a:pt x="681" y="142"/>
                  </a:moveTo>
                  <a:lnTo>
                    <a:pt x="596" y="369"/>
                  </a:lnTo>
                  <a:lnTo>
                    <a:pt x="596" y="454"/>
                  </a:lnTo>
                  <a:lnTo>
                    <a:pt x="567" y="510"/>
                  </a:lnTo>
                  <a:lnTo>
                    <a:pt x="454" y="595"/>
                  </a:lnTo>
                  <a:lnTo>
                    <a:pt x="454" y="624"/>
                  </a:lnTo>
                  <a:lnTo>
                    <a:pt x="341" y="624"/>
                  </a:lnTo>
                  <a:lnTo>
                    <a:pt x="312" y="652"/>
                  </a:lnTo>
                  <a:lnTo>
                    <a:pt x="284" y="567"/>
                  </a:lnTo>
                  <a:lnTo>
                    <a:pt x="57" y="425"/>
                  </a:lnTo>
                  <a:lnTo>
                    <a:pt x="57" y="312"/>
                  </a:lnTo>
                  <a:lnTo>
                    <a:pt x="0" y="227"/>
                  </a:lnTo>
                  <a:lnTo>
                    <a:pt x="57" y="113"/>
                  </a:lnTo>
                  <a:lnTo>
                    <a:pt x="57" y="0"/>
                  </a:lnTo>
                  <a:lnTo>
                    <a:pt x="284" y="28"/>
                  </a:lnTo>
                  <a:lnTo>
                    <a:pt x="284" y="85"/>
                  </a:lnTo>
                  <a:lnTo>
                    <a:pt x="369" y="113"/>
                  </a:lnTo>
                  <a:lnTo>
                    <a:pt x="397" y="85"/>
                  </a:lnTo>
                  <a:lnTo>
                    <a:pt x="539" y="170"/>
                  </a:lnTo>
                  <a:lnTo>
                    <a:pt x="624" y="113"/>
                  </a:lnTo>
                  <a:lnTo>
                    <a:pt x="681" y="14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9" name="Freeform 279"/>
            <p:cNvSpPr>
              <a:spLocks/>
            </p:cNvSpPr>
            <p:nvPr/>
          </p:nvSpPr>
          <p:spPr bwMode="auto">
            <a:xfrm>
              <a:off x="1975" y="545"/>
              <a:ext cx="992" cy="822"/>
            </a:xfrm>
            <a:custGeom>
              <a:avLst/>
              <a:gdLst>
                <a:gd name="T0" fmla="*/ 879 w 992"/>
                <a:gd name="T1" fmla="*/ 397 h 822"/>
                <a:gd name="T2" fmla="*/ 624 w 992"/>
                <a:gd name="T3" fmla="*/ 794 h 822"/>
                <a:gd name="T4" fmla="*/ 567 w 992"/>
                <a:gd name="T5" fmla="*/ 765 h 822"/>
                <a:gd name="T6" fmla="*/ 482 w 992"/>
                <a:gd name="T7" fmla="*/ 822 h 822"/>
                <a:gd name="T8" fmla="*/ 340 w 992"/>
                <a:gd name="T9" fmla="*/ 737 h 822"/>
                <a:gd name="T10" fmla="*/ 312 w 992"/>
                <a:gd name="T11" fmla="*/ 765 h 822"/>
                <a:gd name="T12" fmla="*/ 227 w 992"/>
                <a:gd name="T13" fmla="*/ 737 h 822"/>
                <a:gd name="T14" fmla="*/ 227 w 992"/>
                <a:gd name="T15" fmla="*/ 680 h 822"/>
                <a:gd name="T16" fmla="*/ 0 w 992"/>
                <a:gd name="T17" fmla="*/ 652 h 822"/>
                <a:gd name="T18" fmla="*/ 170 w 992"/>
                <a:gd name="T19" fmla="*/ 595 h 822"/>
                <a:gd name="T20" fmla="*/ 284 w 992"/>
                <a:gd name="T21" fmla="*/ 397 h 822"/>
                <a:gd name="T22" fmla="*/ 397 w 992"/>
                <a:gd name="T23" fmla="*/ 198 h 822"/>
                <a:gd name="T24" fmla="*/ 369 w 992"/>
                <a:gd name="T25" fmla="*/ 113 h 822"/>
                <a:gd name="T26" fmla="*/ 369 w 992"/>
                <a:gd name="T27" fmla="*/ 28 h 822"/>
                <a:gd name="T28" fmla="*/ 482 w 992"/>
                <a:gd name="T29" fmla="*/ 57 h 822"/>
                <a:gd name="T30" fmla="*/ 567 w 992"/>
                <a:gd name="T31" fmla="*/ 0 h 822"/>
                <a:gd name="T32" fmla="*/ 709 w 992"/>
                <a:gd name="T33" fmla="*/ 57 h 822"/>
                <a:gd name="T34" fmla="*/ 766 w 992"/>
                <a:gd name="T35" fmla="*/ 28 h 822"/>
                <a:gd name="T36" fmla="*/ 794 w 992"/>
                <a:gd name="T37" fmla="*/ 28 h 822"/>
                <a:gd name="T38" fmla="*/ 907 w 992"/>
                <a:gd name="T39" fmla="*/ 85 h 822"/>
                <a:gd name="T40" fmla="*/ 907 w 992"/>
                <a:gd name="T41" fmla="*/ 113 h 822"/>
                <a:gd name="T42" fmla="*/ 964 w 992"/>
                <a:gd name="T43" fmla="*/ 142 h 822"/>
                <a:gd name="T44" fmla="*/ 992 w 992"/>
                <a:gd name="T45" fmla="*/ 170 h 822"/>
                <a:gd name="T46" fmla="*/ 907 w 992"/>
                <a:gd name="T47" fmla="*/ 255 h 822"/>
                <a:gd name="T48" fmla="*/ 936 w 992"/>
                <a:gd name="T49" fmla="*/ 340 h 822"/>
                <a:gd name="T50" fmla="*/ 879 w 992"/>
                <a:gd name="T51" fmla="*/ 397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92" h="822">
                  <a:moveTo>
                    <a:pt x="879" y="397"/>
                  </a:moveTo>
                  <a:lnTo>
                    <a:pt x="624" y="794"/>
                  </a:lnTo>
                  <a:lnTo>
                    <a:pt x="567" y="765"/>
                  </a:lnTo>
                  <a:lnTo>
                    <a:pt x="482" y="822"/>
                  </a:lnTo>
                  <a:lnTo>
                    <a:pt x="340" y="737"/>
                  </a:lnTo>
                  <a:lnTo>
                    <a:pt x="312" y="765"/>
                  </a:lnTo>
                  <a:lnTo>
                    <a:pt x="227" y="737"/>
                  </a:lnTo>
                  <a:lnTo>
                    <a:pt x="227" y="680"/>
                  </a:lnTo>
                  <a:lnTo>
                    <a:pt x="0" y="652"/>
                  </a:lnTo>
                  <a:lnTo>
                    <a:pt x="170" y="595"/>
                  </a:lnTo>
                  <a:lnTo>
                    <a:pt x="284" y="397"/>
                  </a:lnTo>
                  <a:lnTo>
                    <a:pt x="397" y="198"/>
                  </a:lnTo>
                  <a:lnTo>
                    <a:pt x="369" y="113"/>
                  </a:lnTo>
                  <a:lnTo>
                    <a:pt x="369" y="28"/>
                  </a:lnTo>
                  <a:lnTo>
                    <a:pt x="482" y="57"/>
                  </a:lnTo>
                  <a:lnTo>
                    <a:pt x="567" y="0"/>
                  </a:lnTo>
                  <a:lnTo>
                    <a:pt x="709" y="57"/>
                  </a:lnTo>
                  <a:lnTo>
                    <a:pt x="766" y="28"/>
                  </a:lnTo>
                  <a:lnTo>
                    <a:pt x="794" y="28"/>
                  </a:lnTo>
                  <a:lnTo>
                    <a:pt x="907" y="85"/>
                  </a:lnTo>
                  <a:lnTo>
                    <a:pt x="907" y="113"/>
                  </a:lnTo>
                  <a:lnTo>
                    <a:pt x="964" y="142"/>
                  </a:lnTo>
                  <a:lnTo>
                    <a:pt x="992" y="170"/>
                  </a:lnTo>
                  <a:lnTo>
                    <a:pt x="907" y="255"/>
                  </a:lnTo>
                  <a:lnTo>
                    <a:pt x="936" y="340"/>
                  </a:lnTo>
                  <a:lnTo>
                    <a:pt x="879" y="3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0" name="Freeform 280"/>
            <p:cNvSpPr>
              <a:spLocks/>
            </p:cNvSpPr>
            <p:nvPr/>
          </p:nvSpPr>
          <p:spPr bwMode="auto">
            <a:xfrm>
              <a:off x="4498" y="91"/>
              <a:ext cx="737" cy="1333"/>
            </a:xfrm>
            <a:custGeom>
              <a:avLst/>
              <a:gdLst>
                <a:gd name="T0" fmla="*/ 170 w 737"/>
                <a:gd name="T1" fmla="*/ 0 h 1333"/>
                <a:gd name="T2" fmla="*/ 284 w 737"/>
                <a:gd name="T3" fmla="*/ 0 h 1333"/>
                <a:gd name="T4" fmla="*/ 284 w 737"/>
                <a:gd name="T5" fmla="*/ 114 h 1333"/>
                <a:gd name="T6" fmla="*/ 369 w 737"/>
                <a:gd name="T7" fmla="*/ 142 h 1333"/>
                <a:gd name="T8" fmla="*/ 340 w 737"/>
                <a:gd name="T9" fmla="*/ 397 h 1333"/>
                <a:gd name="T10" fmla="*/ 397 w 737"/>
                <a:gd name="T11" fmla="*/ 426 h 1333"/>
                <a:gd name="T12" fmla="*/ 397 w 737"/>
                <a:gd name="T13" fmla="*/ 482 h 1333"/>
                <a:gd name="T14" fmla="*/ 425 w 737"/>
                <a:gd name="T15" fmla="*/ 511 h 1333"/>
                <a:gd name="T16" fmla="*/ 425 w 737"/>
                <a:gd name="T17" fmla="*/ 567 h 1333"/>
                <a:gd name="T18" fmla="*/ 652 w 737"/>
                <a:gd name="T19" fmla="*/ 681 h 1333"/>
                <a:gd name="T20" fmla="*/ 709 w 737"/>
                <a:gd name="T21" fmla="*/ 766 h 1333"/>
                <a:gd name="T22" fmla="*/ 681 w 737"/>
                <a:gd name="T23" fmla="*/ 879 h 1333"/>
                <a:gd name="T24" fmla="*/ 737 w 737"/>
                <a:gd name="T25" fmla="*/ 936 h 1333"/>
                <a:gd name="T26" fmla="*/ 624 w 737"/>
                <a:gd name="T27" fmla="*/ 1078 h 1333"/>
                <a:gd name="T28" fmla="*/ 709 w 737"/>
                <a:gd name="T29" fmla="*/ 1106 h 1333"/>
                <a:gd name="T30" fmla="*/ 737 w 737"/>
                <a:gd name="T31" fmla="*/ 1248 h 1333"/>
                <a:gd name="T32" fmla="*/ 567 w 737"/>
                <a:gd name="T33" fmla="*/ 1333 h 1333"/>
                <a:gd name="T34" fmla="*/ 539 w 737"/>
                <a:gd name="T35" fmla="*/ 1248 h 1333"/>
                <a:gd name="T36" fmla="*/ 510 w 737"/>
                <a:gd name="T37" fmla="*/ 1191 h 1333"/>
                <a:gd name="T38" fmla="*/ 539 w 737"/>
                <a:gd name="T39" fmla="*/ 1021 h 1333"/>
                <a:gd name="T40" fmla="*/ 454 w 737"/>
                <a:gd name="T41" fmla="*/ 936 h 1333"/>
                <a:gd name="T42" fmla="*/ 340 w 737"/>
                <a:gd name="T43" fmla="*/ 936 h 1333"/>
                <a:gd name="T44" fmla="*/ 227 w 737"/>
                <a:gd name="T45" fmla="*/ 851 h 1333"/>
                <a:gd name="T46" fmla="*/ 227 w 737"/>
                <a:gd name="T47" fmla="*/ 794 h 1333"/>
                <a:gd name="T48" fmla="*/ 255 w 737"/>
                <a:gd name="T49" fmla="*/ 737 h 1333"/>
                <a:gd name="T50" fmla="*/ 227 w 737"/>
                <a:gd name="T51" fmla="*/ 709 h 1333"/>
                <a:gd name="T52" fmla="*/ 199 w 737"/>
                <a:gd name="T53" fmla="*/ 737 h 1333"/>
                <a:gd name="T54" fmla="*/ 142 w 737"/>
                <a:gd name="T55" fmla="*/ 709 h 1333"/>
                <a:gd name="T56" fmla="*/ 29 w 737"/>
                <a:gd name="T57" fmla="*/ 737 h 1333"/>
                <a:gd name="T58" fmla="*/ 85 w 737"/>
                <a:gd name="T59" fmla="*/ 652 h 1333"/>
                <a:gd name="T60" fmla="*/ 29 w 737"/>
                <a:gd name="T61" fmla="*/ 596 h 1333"/>
                <a:gd name="T62" fmla="*/ 114 w 737"/>
                <a:gd name="T63" fmla="*/ 511 h 1333"/>
                <a:gd name="T64" fmla="*/ 57 w 737"/>
                <a:gd name="T65" fmla="*/ 426 h 1333"/>
                <a:gd name="T66" fmla="*/ 0 w 737"/>
                <a:gd name="T67" fmla="*/ 426 h 1333"/>
                <a:gd name="T68" fmla="*/ 0 w 737"/>
                <a:gd name="T69" fmla="*/ 284 h 1333"/>
                <a:gd name="T70" fmla="*/ 114 w 737"/>
                <a:gd name="T71" fmla="*/ 227 h 1333"/>
                <a:gd name="T72" fmla="*/ 142 w 737"/>
                <a:gd name="T73" fmla="*/ 171 h 1333"/>
                <a:gd name="T74" fmla="*/ 29 w 737"/>
                <a:gd name="T75" fmla="*/ 171 h 1333"/>
                <a:gd name="T76" fmla="*/ 29 w 737"/>
                <a:gd name="T77" fmla="*/ 114 h 1333"/>
                <a:gd name="T78" fmla="*/ 170 w 737"/>
                <a:gd name="T79" fmla="*/ 0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7" h="1333">
                  <a:moveTo>
                    <a:pt x="170" y="0"/>
                  </a:moveTo>
                  <a:lnTo>
                    <a:pt x="284" y="0"/>
                  </a:lnTo>
                  <a:lnTo>
                    <a:pt x="284" y="114"/>
                  </a:lnTo>
                  <a:lnTo>
                    <a:pt x="369" y="142"/>
                  </a:lnTo>
                  <a:lnTo>
                    <a:pt x="340" y="397"/>
                  </a:lnTo>
                  <a:lnTo>
                    <a:pt x="397" y="426"/>
                  </a:lnTo>
                  <a:lnTo>
                    <a:pt x="397" y="482"/>
                  </a:lnTo>
                  <a:lnTo>
                    <a:pt x="425" y="511"/>
                  </a:lnTo>
                  <a:lnTo>
                    <a:pt x="425" y="567"/>
                  </a:lnTo>
                  <a:lnTo>
                    <a:pt x="652" y="681"/>
                  </a:lnTo>
                  <a:lnTo>
                    <a:pt x="709" y="766"/>
                  </a:lnTo>
                  <a:lnTo>
                    <a:pt x="681" y="879"/>
                  </a:lnTo>
                  <a:lnTo>
                    <a:pt x="737" y="936"/>
                  </a:lnTo>
                  <a:lnTo>
                    <a:pt x="624" y="1078"/>
                  </a:lnTo>
                  <a:lnTo>
                    <a:pt x="709" y="1106"/>
                  </a:lnTo>
                  <a:lnTo>
                    <a:pt x="737" y="1248"/>
                  </a:lnTo>
                  <a:lnTo>
                    <a:pt x="567" y="1333"/>
                  </a:lnTo>
                  <a:lnTo>
                    <a:pt x="539" y="1248"/>
                  </a:lnTo>
                  <a:lnTo>
                    <a:pt x="510" y="1191"/>
                  </a:lnTo>
                  <a:lnTo>
                    <a:pt x="539" y="1021"/>
                  </a:lnTo>
                  <a:lnTo>
                    <a:pt x="454" y="936"/>
                  </a:lnTo>
                  <a:lnTo>
                    <a:pt x="340" y="936"/>
                  </a:lnTo>
                  <a:lnTo>
                    <a:pt x="227" y="851"/>
                  </a:lnTo>
                  <a:lnTo>
                    <a:pt x="227" y="794"/>
                  </a:lnTo>
                  <a:lnTo>
                    <a:pt x="255" y="737"/>
                  </a:lnTo>
                  <a:lnTo>
                    <a:pt x="227" y="709"/>
                  </a:lnTo>
                  <a:lnTo>
                    <a:pt x="199" y="737"/>
                  </a:lnTo>
                  <a:lnTo>
                    <a:pt x="142" y="709"/>
                  </a:lnTo>
                  <a:lnTo>
                    <a:pt x="29" y="737"/>
                  </a:lnTo>
                  <a:lnTo>
                    <a:pt x="85" y="652"/>
                  </a:lnTo>
                  <a:lnTo>
                    <a:pt x="29" y="596"/>
                  </a:lnTo>
                  <a:lnTo>
                    <a:pt x="114" y="511"/>
                  </a:lnTo>
                  <a:lnTo>
                    <a:pt x="57" y="426"/>
                  </a:lnTo>
                  <a:lnTo>
                    <a:pt x="0" y="426"/>
                  </a:lnTo>
                  <a:lnTo>
                    <a:pt x="0" y="284"/>
                  </a:lnTo>
                  <a:lnTo>
                    <a:pt x="114" y="227"/>
                  </a:lnTo>
                  <a:lnTo>
                    <a:pt x="142" y="171"/>
                  </a:lnTo>
                  <a:lnTo>
                    <a:pt x="29" y="171"/>
                  </a:lnTo>
                  <a:lnTo>
                    <a:pt x="29" y="114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1" name="Freeform 281"/>
            <p:cNvSpPr>
              <a:spLocks/>
            </p:cNvSpPr>
            <p:nvPr/>
          </p:nvSpPr>
          <p:spPr bwMode="auto">
            <a:xfrm>
              <a:off x="3137" y="743"/>
              <a:ext cx="652" cy="567"/>
            </a:xfrm>
            <a:custGeom>
              <a:avLst/>
              <a:gdLst>
                <a:gd name="T0" fmla="*/ 170 w 652"/>
                <a:gd name="T1" fmla="*/ 539 h 567"/>
                <a:gd name="T2" fmla="*/ 114 w 652"/>
                <a:gd name="T3" fmla="*/ 454 h 567"/>
                <a:gd name="T4" fmla="*/ 114 w 652"/>
                <a:gd name="T5" fmla="*/ 369 h 567"/>
                <a:gd name="T6" fmla="*/ 57 w 652"/>
                <a:gd name="T7" fmla="*/ 397 h 567"/>
                <a:gd name="T8" fmla="*/ 0 w 652"/>
                <a:gd name="T9" fmla="*/ 312 h 567"/>
                <a:gd name="T10" fmla="*/ 57 w 652"/>
                <a:gd name="T11" fmla="*/ 284 h 567"/>
                <a:gd name="T12" fmla="*/ 0 w 652"/>
                <a:gd name="T13" fmla="*/ 171 h 567"/>
                <a:gd name="T14" fmla="*/ 57 w 652"/>
                <a:gd name="T15" fmla="*/ 114 h 567"/>
                <a:gd name="T16" fmla="*/ 142 w 652"/>
                <a:gd name="T17" fmla="*/ 85 h 567"/>
                <a:gd name="T18" fmla="*/ 312 w 652"/>
                <a:gd name="T19" fmla="*/ 114 h 567"/>
                <a:gd name="T20" fmla="*/ 426 w 652"/>
                <a:gd name="T21" fmla="*/ 29 h 567"/>
                <a:gd name="T22" fmla="*/ 454 w 652"/>
                <a:gd name="T23" fmla="*/ 57 h 567"/>
                <a:gd name="T24" fmla="*/ 539 w 652"/>
                <a:gd name="T25" fmla="*/ 0 h 567"/>
                <a:gd name="T26" fmla="*/ 624 w 652"/>
                <a:gd name="T27" fmla="*/ 85 h 567"/>
                <a:gd name="T28" fmla="*/ 652 w 652"/>
                <a:gd name="T29" fmla="*/ 171 h 567"/>
                <a:gd name="T30" fmla="*/ 652 w 652"/>
                <a:gd name="T31" fmla="*/ 284 h 567"/>
                <a:gd name="T32" fmla="*/ 539 w 652"/>
                <a:gd name="T33" fmla="*/ 312 h 567"/>
                <a:gd name="T34" fmla="*/ 539 w 652"/>
                <a:gd name="T35" fmla="*/ 369 h 567"/>
                <a:gd name="T36" fmla="*/ 426 w 652"/>
                <a:gd name="T37" fmla="*/ 426 h 567"/>
                <a:gd name="T38" fmla="*/ 397 w 652"/>
                <a:gd name="T39" fmla="*/ 482 h 567"/>
                <a:gd name="T40" fmla="*/ 312 w 652"/>
                <a:gd name="T41" fmla="*/ 511 h 567"/>
                <a:gd name="T42" fmla="*/ 312 w 652"/>
                <a:gd name="T43" fmla="*/ 567 h 567"/>
                <a:gd name="T44" fmla="*/ 170 w 652"/>
                <a:gd name="T45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52" h="567">
                  <a:moveTo>
                    <a:pt x="170" y="539"/>
                  </a:moveTo>
                  <a:lnTo>
                    <a:pt x="114" y="454"/>
                  </a:lnTo>
                  <a:lnTo>
                    <a:pt x="114" y="369"/>
                  </a:lnTo>
                  <a:lnTo>
                    <a:pt x="57" y="397"/>
                  </a:lnTo>
                  <a:lnTo>
                    <a:pt x="0" y="312"/>
                  </a:lnTo>
                  <a:lnTo>
                    <a:pt x="57" y="284"/>
                  </a:lnTo>
                  <a:lnTo>
                    <a:pt x="0" y="171"/>
                  </a:lnTo>
                  <a:lnTo>
                    <a:pt x="57" y="114"/>
                  </a:lnTo>
                  <a:lnTo>
                    <a:pt x="142" y="85"/>
                  </a:lnTo>
                  <a:lnTo>
                    <a:pt x="312" y="114"/>
                  </a:lnTo>
                  <a:lnTo>
                    <a:pt x="426" y="29"/>
                  </a:lnTo>
                  <a:lnTo>
                    <a:pt x="454" y="57"/>
                  </a:lnTo>
                  <a:lnTo>
                    <a:pt x="539" y="0"/>
                  </a:lnTo>
                  <a:lnTo>
                    <a:pt x="624" y="85"/>
                  </a:lnTo>
                  <a:lnTo>
                    <a:pt x="652" y="171"/>
                  </a:lnTo>
                  <a:lnTo>
                    <a:pt x="652" y="284"/>
                  </a:lnTo>
                  <a:lnTo>
                    <a:pt x="539" y="312"/>
                  </a:lnTo>
                  <a:lnTo>
                    <a:pt x="539" y="369"/>
                  </a:lnTo>
                  <a:lnTo>
                    <a:pt x="426" y="426"/>
                  </a:lnTo>
                  <a:lnTo>
                    <a:pt x="397" y="482"/>
                  </a:lnTo>
                  <a:lnTo>
                    <a:pt x="312" y="511"/>
                  </a:lnTo>
                  <a:lnTo>
                    <a:pt x="312" y="567"/>
                  </a:lnTo>
                  <a:lnTo>
                    <a:pt x="170" y="53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2" name="Freeform 282"/>
            <p:cNvSpPr>
              <a:spLocks/>
            </p:cNvSpPr>
            <p:nvPr/>
          </p:nvSpPr>
          <p:spPr bwMode="auto">
            <a:xfrm>
              <a:off x="3279" y="1027"/>
              <a:ext cx="595" cy="425"/>
            </a:xfrm>
            <a:custGeom>
              <a:avLst/>
              <a:gdLst>
                <a:gd name="T0" fmla="*/ 510 w 595"/>
                <a:gd name="T1" fmla="*/ 0 h 425"/>
                <a:gd name="T2" fmla="*/ 510 w 595"/>
                <a:gd name="T3" fmla="*/ 57 h 425"/>
                <a:gd name="T4" fmla="*/ 595 w 595"/>
                <a:gd name="T5" fmla="*/ 85 h 425"/>
                <a:gd name="T6" fmla="*/ 595 w 595"/>
                <a:gd name="T7" fmla="*/ 198 h 425"/>
                <a:gd name="T8" fmla="*/ 567 w 595"/>
                <a:gd name="T9" fmla="*/ 255 h 425"/>
                <a:gd name="T10" fmla="*/ 510 w 595"/>
                <a:gd name="T11" fmla="*/ 283 h 425"/>
                <a:gd name="T12" fmla="*/ 482 w 595"/>
                <a:gd name="T13" fmla="*/ 283 h 425"/>
                <a:gd name="T14" fmla="*/ 454 w 595"/>
                <a:gd name="T15" fmla="*/ 283 h 425"/>
                <a:gd name="T16" fmla="*/ 454 w 595"/>
                <a:gd name="T17" fmla="*/ 368 h 425"/>
                <a:gd name="T18" fmla="*/ 284 w 595"/>
                <a:gd name="T19" fmla="*/ 425 h 425"/>
                <a:gd name="T20" fmla="*/ 0 w 595"/>
                <a:gd name="T21" fmla="*/ 283 h 425"/>
                <a:gd name="T22" fmla="*/ 28 w 595"/>
                <a:gd name="T23" fmla="*/ 255 h 425"/>
                <a:gd name="T24" fmla="*/ 170 w 595"/>
                <a:gd name="T25" fmla="*/ 283 h 425"/>
                <a:gd name="T26" fmla="*/ 170 w 595"/>
                <a:gd name="T27" fmla="*/ 227 h 425"/>
                <a:gd name="T28" fmla="*/ 255 w 595"/>
                <a:gd name="T29" fmla="*/ 198 h 425"/>
                <a:gd name="T30" fmla="*/ 284 w 595"/>
                <a:gd name="T31" fmla="*/ 142 h 425"/>
                <a:gd name="T32" fmla="*/ 397 w 595"/>
                <a:gd name="T33" fmla="*/ 85 h 425"/>
                <a:gd name="T34" fmla="*/ 397 w 595"/>
                <a:gd name="T35" fmla="*/ 28 h 425"/>
                <a:gd name="T36" fmla="*/ 510 w 595"/>
                <a:gd name="T3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425">
                  <a:moveTo>
                    <a:pt x="510" y="0"/>
                  </a:moveTo>
                  <a:lnTo>
                    <a:pt x="510" y="57"/>
                  </a:lnTo>
                  <a:lnTo>
                    <a:pt x="595" y="85"/>
                  </a:lnTo>
                  <a:lnTo>
                    <a:pt x="595" y="198"/>
                  </a:lnTo>
                  <a:lnTo>
                    <a:pt x="567" y="255"/>
                  </a:lnTo>
                  <a:lnTo>
                    <a:pt x="510" y="283"/>
                  </a:lnTo>
                  <a:lnTo>
                    <a:pt x="482" y="283"/>
                  </a:lnTo>
                  <a:lnTo>
                    <a:pt x="454" y="283"/>
                  </a:lnTo>
                  <a:lnTo>
                    <a:pt x="454" y="368"/>
                  </a:lnTo>
                  <a:lnTo>
                    <a:pt x="284" y="425"/>
                  </a:lnTo>
                  <a:lnTo>
                    <a:pt x="0" y="283"/>
                  </a:lnTo>
                  <a:lnTo>
                    <a:pt x="28" y="255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255" y="198"/>
                  </a:lnTo>
                  <a:lnTo>
                    <a:pt x="284" y="142"/>
                  </a:lnTo>
                  <a:lnTo>
                    <a:pt x="397" y="85"/>
                  </a:lnTo>
                  <a:lnTo>
                    <a:pt x="397" y="28"/>
                  </a:lnTo>
                  <a:lnTo>
                    <a:pt x="51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5" name="Freeform 285"/>
            <p:cNvSpPr>
              <a:spLocks/>
            </p:cNvSpPr>
            <p:nvPr/>
          </p:nvSpPr>
          <p:spPr bwMode="auto">
            <a:xfrm>
              <a:off x="3818" y="1395"/>
              <a:ext cx="198" cy="171"/>
            </a:xfrm>
            <a:custGeom>
              <a:avLst/>
              <a:gdLst>
                <a:gd name="T0" fmla="*/ 0 w 198"/>
                <a:gd name="T1" fmla="*/ 57 h 171"/>
                <a:gd name="T2" fmla="*/ 85 w 198"/>
                <a:gd name="T3" fmla="*/ 0 h 171"/>
                <a:gd name="T4" fmla="*/ 170 w 198"/>
                <a:gd name="T5" fmla="*/ 0 h 171"/>
                <a:gd name="T6" fmla="*/ 198 w 198"/>
                <a:gd name="T7" fmla="*/ 57 h 171"/>
                <a:gd name="T8" fmla="*/ 198 w 198"/>
                <a:gd name="T9" fmla="*/ 114 h 171"/>
                <a:gd name="T10" fmla="*/ 170 w 198"/>
                <a:gd name="T11" fmla="*/ 171 h 171"/>
                <a:gd name="T12" fmla="*/ 113 w 198"/>
                <a:gd name="T13" fmla="*/ 114 h 171"/>
                <a:gd name="T14" fmla="*/ 0 w 198"/>
                <a:gd name="T15" fmla="*/ 57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8" h="171">
                  <a:moveTo>
                    <a:pt x="0" y="57"/>
                  </a:moveTo>
                  <a:lnTo>
                    <a:pt x="85" y="0"/>
                  </a:lnTo>
                  <a:lnTo>
                    <a:pt x="170" y="0"/>
                  </a:lnTo>
                  <a:lnTo>
                    <a:pt x="198" y="57"/>
                  </a:lnTo>
                  <a:lnTo>
                    <a:pt x="198" y="114"/>
                  </a:lnTo>
                  <a:lnTo>
                    <a:pt x="170" y="171"/>
                  </a:lnTo>
                  <a:lnTo>
                    <a:pt x="113" y="114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8" name="Freeform 288"/>
            <p:cNvSpPr>
              <a:spLocks/>
            </p:cNvSpPr>
            <p:nvPr/>
          </p:nvSpPr>
          <p:spPr bwMode="auto">
            <a:xfrm>
              <a:off x="3733" y="1452"/>
              <a:ext cx="623" cy="737"/>
            </a:xfrm>
            <a:custGeom>
              <a:avLst/>
              <a:gdLst>
                <a:gd name="T0" fmla="*/ 255 w 623"/>
                <a:gd name="T1" fmla="*/ 114 h 737"/>
                <a:gd name="T2" fmla="*/ 198 w 623"/>
                <a:gd name="T3" fmla="*/ 57 h 737"/>
                <a:gd name="T4" fmla="*/ 85 w 623"/>
                <a:gd name="T5" fmla="*/ 0 h 737"/>
                <a:gd name="T6" fmla="*/ 0 w 623"/>
                <a:gd name="T7" fmla="*/ 284 h 737"/>
                <a:gd name="T8" fmla="*/ 56 w 623"/>
                <a:gd name="T9" fmla="*/ 312 h 737"/>
                <a:gd name="T10" fmla="*/ 85 w 623"/>
                <a:gd name="T11" fmla="*/ 425 h 737"/>
                <a:gd name="T12" fmla="*/ 141 w 623"/>
                <a:gd name="T13" fmla="*/ 454 h 737"/>
                <a:gd name="T14" fmla="*/ 170 w 623"/>
                <a:gd name="T15" fmla="*/ 596 h 737"/>
                <a:gd name="T16" fmla="*/ 198 w 623"/>
                <a:gd name="T17" fmla="*/ 624 h 737"/>
                <a:gd name="T18" fmla="*/ 170 w 623"/>
                <a:gd name="T19" fmla="*/ 681 h 737"/>
                <a:gd name="T20" fmla="*/ 283 w 623"/>
                <a:gd name="T21" fmla="*/ 737 h 737"/>
                <a:gd name="T22" fmla="*/ 340 w 623"/>
                <a:gd name="T23" fmla="*/ 681 h 737"/>
                <a:gd name="T24" fmla="*/ 425 w 623"/>
                <a:gd name="T25" fmla="*/ 681 h 737"/>
                <a:gd name="T26" fmla="*/ 538 w 623"/>
                <a:gd name="T27" fmla="*/ 737 h 737"/>
                <a:gd name="T28" fmla="*/ 595 w 623"/>
                <a:gd name="T29" fmla="*/ 652 h 737"/>
                <a:gd name="T30" fmla="*/ 538 w 623"/>
                <a:gd name="T31" fmla="*/ 567 h 737"/>
                <a:gd name="T32" fmla="*/ 567 w 623"/>
                <a:gd name="T33" fmla="*/ 482 h 737"/>
                <a:gd name="T34" fmla="*/ 623 w 623"/>
                <a:gd name="T35" fmla="*/ 454 h 737"/>
                <a:gd name="T36" fmla="*/ 453 w 623"/>
                <a:gd name="T37" fmla="*/ 340 h 737"/>
                <a:gd name="T38" fmla="*/ 425 w 623"/>
                <a:gd name="T39" fmla="*/ 255 h 737"/>
                <a:gd name="T40" fmla="*/ 368 w 623"/>
                <a:gd name="T41" fmla="*/ 284 h 737"/>
                <a:gd name="T42" fmla="*/ 283 w 623"/>
                <a:gd name="T43" fmla="*/ 255 h 737"/>
                <a:gd name="T44" fmla="*/ 255 w 623"/>
                <a:gd name="T45" fmla="*/ 114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3" h="737">
                  <a:moveTo>
                    <a:pt x="255" y="114"/>
                  </a:moveTo>
                  <a:lnTo>
                    <a:pt x="198" y="57"/>
                  </a:lnTo>
                  <a:lnTo>
                    <a:pt x="85" y="0"/>
                  </a:lnTo>
                  <a:lnTo>
                    <a:pt x="0" y="284"/>
                  </a:lnTo>
                  <a:lnTo>
                    <a:pt x="56" y="312"/>
                  </a:lnTo>
                  <a:lnTo>
                    <a:pt x="85" y="425"/>
                  </a:lnTo>
                  <a:lnTo>
                    <a:pt x="141" y="454"/>
                  </a:lnTo>
                  <a:lnTo>
                    <a:pt x="170" y="596"/>
                  </a:lnTo>
                  <a:lnTo>
                    <a:pt x="198" y="624"/>
                  </a:lnTo>
                  <a:lnTo>
                    <a:pt x="170" y="681"/>
                  </a:lnTo>
                  <a:lnTo>
                    <a:pt x="283" y="737"/>
                  </a:lnTo>
                  <a:lnTo>
                    <a:pt x="340" y="681"/>
                  </a:lnTo>
                  <a:lnTo>
                    <a:pt x="425" y="681"/>
                  </a:lnTo>
                  <a:lnTo>
                    <a:pt x="538" y="737"/>
                  </a:lnTo>
                  <a:lnTo>
                    <a:pt x="595" y="652"/>
                  </a:lnTo>
                  <a:lnTo>
                    <a:pt x="538" y="567"/>
                  </a:lnTo>
                  <a:lnTo>
                    <a:pt x="567" y="482"/>
                  </a:lnTo>
                  <a:lnTo>
                    <a:pt x="623" y="454"/>
                  </a:lnTo>
                  <a:lnTo>
                    <a:pt x="453" y="340"/>
                  </a:lnTo>
                  <a:lnTo>
                    <a:pt x="425" y="255"/>
                  </a:lnTo>
                  <a:lnTo>
                    <a:pt x="368" y="284"/>
                  </a:lnTo>
                  <a:lnTo>
                    <a:pt x="283" y="255"/>
                  </a:lnTo>
                  <a:lnTo>
                    <a:pt x="255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2" name="Freeform 292"/>
            <p:cNvSpPr>
              <a:spLocks/>
            </p:cNvSpPr>
            <p:nvPr/>
          </p:nvSpPr>
          <p:spPr bwMode="auto">
            <a:xfrm>
              <a:off x="3251" y="2359"/>
              <a:ext cx="453" cy="341"/>
            </a:xfrm>
            <a:custGeom>
              <a:avLst/>
              <a:gdLst>
                <a:gd name="T0" fmla="*/ 255 w 453"/>
                <a:gd name="T1" fmla="*/ 0 h 341"/>
                <a:gd name="T2" fmla="*/ 113 w 453"/>
                <a:gd name="T3" fmla="*/ 114 h 341"/>
                <a:gd name="T4" fmla="*/ 198 w 453"/>
                <a:gd name="T5" fmla="*/ 170 h 341"/>
                <a:gd name="T6" fmla="*/ 142 w 453"/>
                <a:gd name="T7" fmla="*/ 199 h 341"/>
                <a:gd name="T8" fmla="*/ 56 w 453"/>
                <a:gd name="T9" fmla="*/ 227 h 341"/>
                <a:gd name="T10" fmla="*/ 0 w 453"/>
                <a:gd name="T11" fmla="*/ 284 h 341"/>
                <a:gd name="T12" fmla="*/ 142 w 453"/>
                <a:gd name="T13" fmla="*/ 341 h 341"/>
                <a:gd name="T14" fmla="*/ 227 w 453"/>
                <a:gd name="T15" fmla="*/ 341 h 341"/>
                <a:gd name="T16" fmla="*/ 453 w 453"/>
                <a:gd name="T17" fmla="*/ 256 h 341"/>
                <a:gd name="T18" fmla="*/ 368 w 453"/>
                <a:gd name="T19" fmla="*/ 170 h 341"/>
                <a:gd name="T20" fmla="*/ 340 w 453"/>
                <a:gd name="T21" fmla="*/ 57 h 341"/>
                <a:gd name="T22" fmla="*/ 255 w 453"/>
                <a:gd name="T23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3" h="341">
                  <a:moveTo>
                    <a:pt x="255" y="0"/>
                  </a:moveTo>
                  <a:lnTo>
                    <a:pt x="113" y="114"/>
                  </a:lnTo>
                  <a:lnTo>
                    <a:pt x="198" y="170"/>
                  </a:lnTo>
                  <a:lnTo>
                    <a:pt x="142" y="199"/>
                  </a:lnTo>
                  <a:lnTo>
                    <a:pt x="56" y="227"/>
                  </a:lnTo>
                  <a:lnTo>
                    <a:pt x="0" y="284"/>
                  </a:lnTo>
                  <a:lnTo>
                    <a:pt x="142" y="341"/>
                  </a:lnTo>
                  <a:lnTo>
                    <a:pt x="227" y="341"/>
                  </a:lnTo>
                  <a:lnTo>
                    <a:pt x="453" y="256"/>
                  </a:lnTo>
                  <a:lnTo>
                    <a:pt x="368" y="170"/>
                  </a:lnTo>
                  <a:lnTo>
                    <a:pt x="340" y="57"/>
                  </a:lnTo>
                  <a:lnTo>
                    <a:pt x="255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3" name="Freeform 293"/>
            <p:cNvSpPr>
              <a:spLocks/>
            </p:cNvSpPr>
            <p:nvPr/>
          </p:nvSpPr>
          <p:spPr bwMode="auto">
            <a:xfrm>
              <a:off x="2911" y="2104"/>
              <a:ext cx="595" cy="539"/>
            </a:xfrm>
            <a:custGeom>
              <a:avLst/>
              <a:gdLst>
                <a:gd name="T0" fmla="*/ 340 w 595"/>
                <a:gd name="T1" fmla="*/ 539 h 539"/>
                <a:gd name="T2" fmla="*/ 283 w 595"/>
                <a:gd name="T3" fmla="*/ 425 h 539"/>
                <a:gd name="T4" fmla="*/ 198 w 595"/>
                <a:gd name="T5" fmla="*/ 369 h 539"/>
                <a:gd name="T6" fmla="*/ 198 w 595"/>
                <a:gd name="T7" fmla="*/ 340 h 539"/>
                <a:gd name="T8" fmla="*/ 85 w 595"/>
                <a:gd name="T9" fmla="*/ 284 h 539"/>
                <a:gd name="T10" fmla="*/ 56 w 595"/>
                <a:gd name="T11" fmla="*/ 312 h 539"/>
                <a:gd name="T12" fmla="*/ 0 w 595"/>
                <a:gd name="T13" fmla="*/ 255 h 539"/>
                <a:gd name="T14" fmla="*/ 85 w 595"/>
                <a:gd name="T15" fmla="*/ 85 h 539"/>
                <a:gd name="T16" fmla="*/ 340 w 595"/>
                <a:gd name="T17" fmla="*/ 57 h 539"/>
                <a:gd name="T18" fmla="*/ 396 w 595"/>
                <a:gd name="T19" fmla="*/ 0 h 539"/>
                <a:gd name="T20" fmla="*/ 482 w 595"/>
                <a:gd name="T21" fmla="*/ 0 h 539"/>
                <a:gd name="T22" fmla="*/ 510 w 595"/>
                <a:gd name="T23" fmla="*/ 57 h 539"/>
                <a:gd name="T24" fmla="*/ 567 w 595"/>
                <a:gd name="T25" fmla="*/ 85 h 539"/>
                <a:gd name="T26" fmla="*/ 595 w 595"/>
                <a:gd name="T27" fmla="*/ 199 h 539"/>
                <a:gd name="T28" fmla="*/ 595 w 595"/>
                <a:gd name="T29" fmla="*/ 255 h 539"/>
                <a:gd name="T30" fmla="*/ 453 w 595"/>
                <a:gd name="T31" fmla="*/ 369 h 539"/>
                <a:gd name="T32" fmla="*/ 538 w 595"/>
                <a:gd name="T33" fmla="*/ 425 h 539"/>
                <a:gd name="T34" fmla="*/ 396 w 595"/>
                <a:gd name="T35" fmla="*/ 482 h 539"/>
                <a:gd name="T36" fmla="*/ 340 w 595"/>
                <a:gd name="T37" fmla="*/ 539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539">
                  <a:moveTo>
                    <a:pt x="340" y="539"/>
                  </a:moveTo>
                  <a:lnTo>
                    <a:pt x="283" y="425"/>
                  </a:lnTo>
                  <a:lnTo>
                    <a:pt x="198" y="369"/>
                  </a:lnTo>
                  <a:lnTo>
                    <a:pt x="198" y="340"/>
                  </a:lnTo>
                  <a:lnTo>
                    <a:pt x="85" y="284"/>
                  </a:lnTo>
                  <a:lnTo>
                    <a:pt x="56" y="312"/>
                  </a:lnTo>
                  <a:lnTo>
                    <a:pt x="0" y="255"/>
                  </a:lnTo>
                  <a:lnTo>
                    <a:pt x="85" y="85"/>
                  </a:lnTo>
                  <a:lnTo>
                    <a:pt x="340" y="57"/>
                  </a:lnTo>
                  <a:lnTo>
                    <a:pt x="396" y="0"/>
                  </a:lnTo>
                  <a:lnTo>
                    <a:pt x="482" y="0"/>
                  </a:lnTo>
                  <a:lnTo>
                    <a:pt x="510" y="57"/>
                  </a:lnTo>
                  <a:lnTo>
                    <a:pt x="567" y="85"/>
                  </a:lnTo>
                  <a:lnTo>
                    <a:pt x="595" y="199"/>
                  </a:lnTo>
                  <a:lnTo>
                    <a:pt x="595" y="255"/>
                  </a:lnTo>
                  <a:lnTo>
                    <a:pt x="453" y="369"/>
                  </a:lnTo>
                  <a:lnTo>
                    <a:pt x="538" y="425"/>
                  </a:lnTo>
                  <a:lnTo>
                    <a:pt x="396" y="482"/>
                  </a:lnTo>
                  <a:lnTo>
                    <a:pt x="340" y="53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4" name="Freeform 294"/>
            <p:cNvSpPr>
              <a:spLocks/>
            </p:cNvSpPr>
            <p:nvPr/>
          </p:nvSpPr>
          <p:spPr bwMode="auto">
            <a:xfrm>
              <a:off x="2684" y="2444"/>
              <a:ext cx="567" cy="482"/>
            </a:xfrm>
            <a:custGeom>
              <a:avLst/>
              <a:gdLst>
                <a:gd name="T0" fmla="*/ 57 w 567"/>
                <a:gd name="T1" fmla="*/ 85 h 482"/>
                <a:gd name="T2" fmla="*/ 28 w 567"/>
                <a:gd name="T3" fmla="*/ 114 h 482"/>
                <a:gd name="T4" fmla="*/ 0 w 567"/>
                <a:gd name="T5" fmla="*/ 284 h 482"/>
                <a:gd name="T6" fmla="*/ 28 w 567"/>
                <a:gd name="T7" fmla="*/ 341 h 482"/>
                <a:gd name="T8" fmla="*/ 85 w 567"/>
                <a:gd name="T9" fmla="*/ 426 h 482"/>
                <a:gd name="T10" fmla="*/ 170 w 567"/>
                <a:gd name="T11" fmla="*/ 482 h 482"/>
                <a:gd name="T12" fmla="*/ 255 w 567"/>
                <a:gd name="T13" fmla="*/ 426 h 482"/>
                <a:gd name="T14" fmla="*/ 397 w 567"/>
                <a:gd name="T15" fmla="*/ 482 h 482"/>
                <a:gd name="T16" fmla="*/ 368 w 567"/>
                <a:gd name="T17" fmla="*/ 369 h 482"/>
                <a:gd name="T18" fmla="*/ 397 w 567"/>
                <a:gd name="T19" fmla="*/ 341 h 482"/>
                <a:gd name="T20" fmla="*/ 538 w 567"/>
                <a:gd name="T21" fmla="*/ 312 h 482"/>
                <a:gd name="T22" fmla="*/ 538 w 567"/>
                <a:gd name="T23" fmla="*/ 199 h 482"/>
                <a:gd name="T24" fmla="*/ 567 w 567"/>
                <a:gd name="T25" fmla="*/ 199 h 482"/>
                <a:gd name="T26" fmla="*/ 510 w 567"/>
                <a:gd name="T27" fmla="*/ 85 h 482"/>
                <a:gd name="T28" fmla="*/ 425 w 567"/>
                <a:gd name="T29" fmla="*/ 29 h 482"/>
                <a:gd name="T30" fmla="*/ 340 w 567"/>
                <a:gd name="T31" fmla="*/ 85 h 482"/>
                <a:gd name="T32" fmla="*/ 312 w 567"/>
                <a:gd name="T33" fmla="*/ 171 h 482"/>
                <a:gd name="T34" fmla="*/ 340 w 567"/>
                <a:gd name="T35" fmla="*/ 227 h 482"/>
                <a:gd name="T36" fmla="*/ 312 w 567"/>
                <a:gd name="T37" fmla="*/ 256 h 482"/>
                <a:gd name="T38" fmla="*/ 170 w 567"/>
                <a:gd name="T39" fmla="*/ 199 h 482"/>
                <a:gd name="T40" fmla="*/ 170 w 567"/>
                <a:gd name="T41" fmla="*/ 114 h 482"/>
                <a:gd name="T42" fmla="*/ 142 w 567"/>
                <a:gd name="T43" fmla="*/ 0 h 482"/>
                <a:gd name="T44" fmla="*/ 57 w 567"/>
                <a:gd name="T45" fmla="*/ 85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482">
                  <a:moveTo>
                    <a:pt x="57" y="85"/>
                  </a:moveTo>
                  <a:lnTo>
                    <a:pt x="28" y="114"/>
                  </a:lnTo>
                  <a:lnTo>
                    <a:pt x="0" y="284"/>
                  </a:lnTo>
                  <a:lnTo>
                    <a:pt x="28" y="341"/>
                  </a:lnTo>
                  <a:lnTo>
                    <a:pt x="85" y="426"/>
                  </a:lnTo>
                  <a:lnTo>
                    <a:pt x="170" y="482"/>
                  </a:lnTo>
                  <a:lnTo>
                    <a:pt x="255" y="426"/>
                  </a:lnTo>
                  <a:lnTo>
                    <a:pt x="397" y="482"/>
                  </a:lnTo>
                  <a:lnTo>
                    <a:pt x="368" y="369"/>
                  </a:lnTo>
                  <a:lnTo>
                    <a:pt x="397" y="341"/>
                  </a:lnTo>
                  <a:lnTo>
                    <a:pt x="538" y="312"/>
                  </a:lnTo>
                  <a:lnTo>
                    <a:pt x="538" y="199"/>
                  </a:lnTo>
                  <a:lnTo>
                    <a:pt x="567" y="199"/>
                  </a:lnTo>
                  <a:lnTo>
                    <a:pt x="510" y="85"/>
                  </a:lnTo>
                  <a:lnTo>
                    <a:pt x="425" y="29"/>
                  </a:lnTo>
                  <a:lnTo>
                    <a:pt x="340" y="85"/>
                  </a:lnTo>
                  <a:lnTo>
                    <a:pt x="312" y="171"/>
                  </a:lnTo>
                  <a:lnTo>
                    <a:pt x="340" y="227"/>
                  </a:lnTo>
                  <a:lnTo>
                    <a:pt x="312" y="256"/>
                  </a:lnTo>
                  <a:lnTo>
                    <a:pt x="170" y="199"/>
                  </a:lnTo>
                  <a:lnTo>
                    <a:pt x="170" y="114"/>
                  </a:lnTo>
                  <a:lnTo>
                    <a:pt x="142" y="0"/>
                  </a:lnTo>
                  <a:lnTo>
                    <a:pt x="57" y="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1" name="Freeform 301"/>
            <p:cNvSpPr>
              <a:spLocks/>
            </p:cNvSpPr>
            <p:nvPr/>
          </p:nvSpPr>
          <p:spPr bwMode="auto">
            <a:xfrm>
              <a:off x="2145" y="5449"/>
              <a:ext cx="907" cy="482"/>
            </a:xfrm>
            <a:custGeom>
              <a:avLst/>
              <a:gdLst>
                <a:gd name="T0" fmla="*/ 29 w 907"/>
                <a:gd name="T1" fmla="*/ 29 h 482"/>
                <a:gd name="T2" fmla="*/ 29 w 907"/>
                <a:gd name="T3" fmla="*/ 142 h 482"/>
                <a:gd name="T4" fmla="*/ 0 w 907"/>
                <a:gd name="T5" fmla="*/ 171 h 482"/>
                <a:gd name="T6" fmla="*/ 0 w 907"/>
                <a:gd name="T7" fmla="*/ 227 h 482"/>
                <a:gd name="T8" fmla="*/ 57 w 907"/>
                <a:gd name="T9" fmla="*/ 284 h 482"/>
                <a:gd name="T10" fmla="*/ 199 w 907"/>
                <a:gd name="T11" fmla="*/ 341 h 482"/>
                <a:gd name="T12" fmla="*/ 227 w 907"/>
                <a:gd name="T13" fmla="*/ 369 h 482"/>
                <a:gd name="T14" fmla="*/ 312 w 907"/>
                <a:gd name="T15" fmla="*/ 341 h 482"/>
                <a:gd name="T16" fmla="*/ 510 w 907"/>
                <a:gd name="T17" fmla="*/ 341 h 482"/>
                <a:gd name="T18" fmla="*/ 510 w 907"/>
                <a:gd name="T19" fmla="*/ 397 h 482"/>
                <a:gd name="T20" fmla="*/ 596 w 907"/>
                <a:gd name="T21" fmla="*/ 369 h 482"/>
                <a:gd name="T22" fmla="*/ 596 w 907"/>
                <a:gd name="T23" fmla="*/ 426 h 482"/>
                <a:gd name="T24" fmla="*/ 652 w 907"/>
                <a:gd name="T25" fmla="*/ 454 h 482"/>
                <a:gd name="T26" fmla="*/ 766 w 907"/>
                <a:gd name="T27" fmla="*/ 454 h 482"/>
                <a:gd name="T28" fmla="*/ 794 w 907"/>
                <a:gd name="T29" fmla="*/ 482 h 482"/>
                <a:gd name="T30" fmla="*/ 822 w 907"/>
                <a:gd name="T31" fmla="*/ 454 h 482"/>
                <a:gd name="T32" fmla="*/ 851 w 907"/>
                <a:gd name="T33" fmla="*/ 341 h 482"/>
                <a:gd name="T34" fmla="*/ 907 w 907"/>
                <a:gd name="T35" fmla="*/ 341 h 482"/>
                <a:gd name="T36" fmla="*/ 907 w 907"/>
                <a:gd name="T37" fmla="*/ 256 h 482"/>
                <a:gd name="T38" fmla="*/ 851 w 907"/>
                <a:gd name="T39" fmla="*/ 171 h 482"/>
                <a:gd name="T40" fmla="*/ 822 w 907"/>
                <a:gd name="T41" fmla="*/ 57 h 482"/>
                <a:gd name="T42" fmla="*/ 624 w 907"/>
                <a:gd name="T43" fmla="*/ 0 h 482"/>
                <a:gd name="T44" fmla="*/ 567 w 907"/>
                <a:gd name="T45" fmla="*/ 29 h 482"/>
                <a:gd name="T46" fmla="*/ 539 w 907"/>
                <a:gd name="T47" fmla="*/ 0 h 482"/>
                <a:gd name="T48" fmla="*/ 539 w 907"/>
                <a:gd name="T49" fmla="*/ 142 h 482"/>
                <a:gd name="T50" fmla="*/ 284 w 907"/>
                <a:gd name="T51" fmla="*/ 142 h 482"/>
                <a:gd name="T52" fmla="*/ 170 w 907"/>
                <a:gd name="T53" fmla="*/ 114 h 482"/>
                <a:gd name="T54" fmla="*/ 170 w 907"/>
                <a:gd name="T55" fmla="*/ 86 h 482"/>
                <a:gd name="T56" fmla="*/ 29 w 907"/>
                <a:gd name="T57" fmla="*/ 29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7" h="482">
                  <a:moveTo>
                    <a:pt x="29" y="29"/>
                  </a:moveTo>
                  <a:lnTo>
                    <a:pt x="29" y="142"/>
                  </a:lnTo>
                  <a:lnTo>
                    <a:pt x="0" y="171"/>
                  </a:lnTo>
                  <a:lnTo>
                    <a:pt x="0" y="227"/>
                  </a:lnTo>
                  <a:lnTo>
                    <a:pt x="57" y="284"/>
                  </a:lnTo>
                  <a:lnTo>
                    <a:pt x="199" y="341"/>
                  </a:lnTo>
                  <a:lnTo>
                    <a:pt x="227" y="369"/>
                  </a:lnTo>
                  <a:lnTo>
                    <a:pt x="312" y="341"/>
                  </a:lnTo>
                  <a:lnTo>
                    <a:pt x="510" y="341"/>
                  </a:lnTo>
                  <a:lnTo>
                    <a:pt x="510" y="397"/>
                  </a:lnTo>
                  <a:lnTo>
                    <a:pt x="596" y="369"/>
                  </a:lnTo>
                  <a:lnTo>
                    <a:pt x="596" y="426"/>
                  </a:lnTo>
                  <a:lnTo>
                    <a:pt x="652" y="454"/>
                  </a:lnTo>
                  <a:lnTo>
                    <a:pt x="766" y="454"/>
                  </a:lnTo>
                  <a:lnTo>
                    <a:pt x="794" y="482"/>
                  </a:lnTo>
                  <a:lnTo>
                    <a:pt x="822" y="454"/>
                  </a:lnTo>
                  <a:lnTo>
                    <a:pt x="851" y="341"/>
                  </a:lnTo>
                  <a:lnTo>
                    <a:pt x="907" y="341"/>
                  </a:lnTo>
                  <a:lnTo>
                    <a:pt x="907" y="256"/>
                  </a:lnTo>
                  <a:lnTo>
                    <a:pt x="851" y="171"/>
                  </a:lnTo>
                  <a:lnTo>
                    <a:pt x="822" y="57"/>
                  </a:lnTo>
                  <a:lnTo>
                    <a:pt x="624" y="0"/>
                  </a:lnTo>
                  <a:lnTo>
                    <a:pt x="567" y="29"/>
                  </a:lnTo>
                  <a:lnTo>
                    <a:pt x="539" y="0"/>
                  </a:lnTo>
                  <a:lnTo>
                    <a:pt x="539" y="142"/>
                  </a:lnTo>
                  <a:lnTo>
                    <a:pt x="284" y="142"/>
                  </a:lnTo>
                  <a:lnTo>
                    <a:pt x="170" y="114"/>
                  </a:lnTo>
                  <a:lnTo>
                    <a:pt x="170" y="86"/>
                  </a:lnTo>
                  <a:lnTo>
                    <a:pt x="29" y="2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2" name="Freeform 302"/>
            <p:cNvSpPr>
              <a:spLocks/>
            </p:cNvSpPr>
            <p:nvPr/>
          </p:nvSpPr>
          <p:spPr bwMode="auto">
            <a:xfrm>
              <a:off x="2117" y="3777"/>
              <a:ext cx="850" cy="1531"/>
            </a:xfrm>
            <a:custGeom>
              <a:avLst/>
              <a:gdLst>
                <a:gd name="T0" fmla="*/ 0 w 850"/>
                <a:gd name="T1" fmla="*/ 1049 h 1531"/>
                <a:gd name="T2" fmla="*/ 28 w 850"/>
                <a:gd name="T3" fmla="*/ 1162 h 1531"/>
                <a:gd name="T4" fmla="*/ 57 w 850"/>
                <a:gd name="T5" fmla="*/ 1191 h 1531"/>
                <a:gd name="T6" fmla="*/ 85 w 850"/>
                <a:gd name="T7" fmla="*/ 1247 h 1531"/>
                <a:gd name="T8" fmla="*/ 28 w 850"/>
                <a:gd name="T9" fmla="*/ 1276 h 1531"/>
                <a:gd name="T10" fmla="*/ 28 w 850"/>
                <a:gd name="T11" fmla="*/ 1304 h 1531"/>
                <a:gd name="T12" fmla="*/ 28 w 850"/>
                <a:gd name="T13" fmla="*/ 1332 h 1531"/>
                <a:gd name="T14" fmla="*/ 57 w 850"/>
                <a:gd name="T15" fmla="*/ 1389 h 1531"/>
                <a:gd name="T16" fmla="*/ 28 w 850"/>
                <a:gd name="T17" fmla="*/ 1446 h 1531"/>
                <a:gd name="T18" fmla="*/ 57 w 850"/>
                <a:gd name="T19" fmla="*/ 1446 h 1531"/>
                <a:gd name="T20" fmla="*/ 85 w 850"/>
                <a:gd name="T21" fmla="*/ 1531 h 1531"/>
                <a:gd name="T22" fmla="*/ 198 w 850"/>
                <a:gd name="T23" fmla="*/ 1417 h 1531"/>
                <a:gd name="T24" fmla="*/ 170 w 850"/>
                <a:gd name="T25" fmla="*/ 1332 h 1531"/>
                <a:gd name="T26" fmla="*/ 227 w 850"/>
                <a:gd name="T27" fmla="*/ 1276 h 1531"/>
                <a:gd name="T28" fmla="*/ 170 w 850"/>
                <a:gd name="T29" fmla="*/ 1191 h 1531"/>
                <a:gd name="T30" fmla="*/ 227 w 850"/>
                <a:gd name="T31" fmla="*/ 1105 h 1531"/>
                <a:gd name="T32" fmla="*/ 170 w 850"/>
                <a:gd name="T33" fmla="*/ 1049 h 1531"/>
                <a:gd name="T34" fmla="*/ 142 w 850"/>
                <a:gd name="T35" fmla="*/ 1049 h 1531"/>
                <a:gd name="T36" fmla="*/ 113 w 850"/>
                <a:gd name="T37" fmla="*/ 964 h 1531"/>
                <a:gd name="T38" fmla="*/ 255 w 850"/>
                <a:gd name="T39" fmla="*/ 822 h 1531"/>
                <a:gd name="T40" fmla="*/ 283 w 850"/>
                <a:gd name="T41" fmla="*/ 709 h 1531"/>
                <a:gd name="T42" fmla="*/ 397 w 850"/>
                <a:gd name="T43" fmla="*/ 652 h 1531"/>
                <a:gd name="T44" fmla="*/ 340 w 850"/>
                <a:gd name="T45" fmla="*/ 624 h 1531"/>
                <a:gd name="T46" fmla="*/ 368 w 850"/>
                <a:gd name="T47" fmla="*/ 595 h 1531"/>
                <a:gd name="T48" fmla="*/ 453 w 850"/>
                <a:gd name="T49" fmla="*/ 567 h 1531"/>
                <a:gd name="T50" fmla="*/ 510 w 850"/>
                <a:gd name="T51" fmla="*/ 453 h 1531"/>
                <a:gd name="T52" fmla="*/ 538 w 850"/>
                <a:gd name="T53" fmla="*/ 453 h 1531"/>
                <a:gd name="T54" fmla="*/ 538 w 850"/>
                <a:gd name="T55" fmla="*/ 510 h 1531"/>
                <a:gd name="T56" fmla="*/ 624 w 850"/>
                <a:gd name="T57" fmla="*/ 538 h 1531"/>
                <a:gd name="T58" fmla="*/ 709 w 850"/>
                <a:gd name="T59" fmla="*/ 510 h 1531"/>
                <a:gd name="T60" fmla="*/ 765 w 850"/>
                <a:gd name="T61" fmla="*/ 482 h 1531"/>
                <a:gd name="T62" fmla="*/ 737 w 850"/>
                <a:gd name="T63" fmla="*/ 425 h 1531"/>
                <a:gd name="T64" fmla="*/ 794 w 850"/>
                <a:gd name="T65" fmla="*/ 397 h 1531"/>
                <a:gd name="T66" fmla="*/ 850 w 850"/>
                <a:gd name="T67" fmla="*/ 113 h 1531"/>
                <a:gd name="T68" fmla="*/ 680 w 850"/>
                <a:gd name="T69" fmla="*/ 57 h 1531"/>
                <a:gd name="T70" fmla="*/ 624 w 850"/>
                <a:gd name="T71" fmla="*/ 113 h 1531"/>
                <a:gd name="T72" fmla="*/ 567 w 850"/>
                <a:gd name="T73" fmla="*/ 0 h 1531"/>
                <a:gd name="T74" fmla="*/ 538 w 850"/>
                <a:gd name="T75" fmla="*/ 0 h 1531"/>
                <a:gd name="T76" fmla="*/ 510 w 850"/>
                <a:gd name="T77" fmla="*/ 113 h 1531"/>
                <a:gd name="T78" fmla="*/ 453 w 850"/>
                <a:gd name="T79" fmla="*/ 142 h 1531"/>
                <a:gd name="T80" fmla="*/ 482 w 850"/>
                <a:gd name="T81" fmla="*/ 28 h 1531"/>
                <a:gd name="T82" fmla="*/ 425 w 850"/>
                <a:gd name="T83" fmla="*/ 28 h 1531"/>
                <a:gd name="T84" fmla="*/ 340 w 850"/>
                <a:gd name="T85" fmla="*/ 198 h 1531"/>
                <a:gd name="T86" fmla="*/ 113 w 850"/>
                <a:gd name="T87" fmla="*/ 482 h 1531"/>
                <a:gd name="T88" fmla="*/ 57 w 850"/>
                <a:gd name="T89" fmla="*/ 510 h 1531"/>
                <a:gd name="T90" fmla="*/ 28 w 850"/>
                <a:gd name="T91" fmla="*/ 850 h 1531"/>
                <a:gd name="T92" fmla="*/ 0 w 850"/>
                <a:gd name="T93" fmla="*/ 935 h 1531"/>
                <a:gd name="T94" fmla="*/ 28 w 850"/>
                <a:gd name="T95" fmla="*/ 992 h 1531"/>
                <a:gd name="T96" fmla="*/ 0 w 850"/>
                <a:gd name="T97" fmla="*/ 1049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50" h="1531">
                  <a:moveTo>
                    <a:pt x="0" y="1049"/>
                  </a:moveTo>
                  <a:lnTo>
                    <a:pt x="28" y="1162"/>
                  </a:lnTo>
                  <a:lnTo>
                    <a:pt x="57" y="1191"/>
                  </a:lnTo>
                  <a:lnTo>
                    <a:pt x="85" y="1247"/>
                  </a:lnTo>
                  <a:lnTo>
                    <a:pt x="28" y="1276"/>
                  </a:lnTo>
                  <a:lnTo>
                    <a:pt x="28" y="1304"/>
                  </a:lnTo>
                  <a:lnTo>
                    <a:pt x="28" y="1332"/>
                  </a:lnTo>
                  <a:lnTo>
                    <a:pt x="57" y="1389"/>
                  </a:lnTo>
                  <a:lnTo>
                    <a:pt x="28" y="1446"/>
                  </a:lnTo>
                  <a:lnTo>
                    <a:pt x="57" y="1446"/>
                  </a:lnTo>
                  <a:lnTo>
                    <a:pt x="85" y="1531"/>
                  </a:lnTo>
                  <a:lnTo>
                    <a:pt x="198" y="1417"/>
                  </a:lnTo>
                  <a:lnTo>
                    <a:pt x="170" y="1332"/>
                  </a:lnTo>
                  <a:lnTo>
                    <a:pt x="227" y="1276"/>
                  </a:lnTo>
                  <a:lnTo>
                    <a:pt x="170" y="1191"/>
                  </a:lnTo>
                  <a:lnTo>
                    <a:pt x="227" y="1105"/>
                  </a:lnTo>
                  <a:lnTo>
                    <a:pt x="170" y="1049"/>
                  </a:lnTo>
                  <a:lnTo>
                    <a:pt x="142" y="1049"/>
                  </a:lnTo>
                  <a:lnTo>
                    <a:pt x="113" y="964"/>
                  </a:lnTo>
                  <a:lnTo>
                    <a:pt x="255" y="822"/>
                  </a:lnTo>
                  <a:lnTo>
                    <a:pt x="283" y="709"/>
                  </a:lnTo>
                  <a:lnTo>
                    <a:pt x="397" y="652"/>
                  </a:lnTo>
                  <a:lnTo>
                    <a:pt x="340" y="624"/>
                  </a:lnTo>
                  <a:lnTo>
                    <a:pt x="368" y="595"/>
                  </a:lnTo>
                  <a:lnTo>
                    <a:pt x="453" y="567"/>
                  </a:lnTo>
                  <a:lnTo>
                    <a:pt x="510" y="453"/>
                  </a:lnTo>
                  <a:lnTo>
                    <a:pt x="538" y="453"/>
                  </a:lnTo>
                  <a:lnTo>
                    <a:pt x="538" y="510"/>
                  </a:lnTo>
                  <a:lnTo>
                    <a:pt x="624" y="538"/>
                  </a:lnTo>
                  <a:lnTo>
                    <a:pt x="709" y="510"/>
                  </a:lnTo>
                  <a:lnTo>
                    <a:pt x="765" y="482"/>
                  </a:lnTo>
                  <a:lnTo>
                    <a:pt x="737" y="425"/>
                  </a:lnTo>
                  <a:lnTo>
                    <a:pt x="794" y="397"/>
                  </a:lnTo>
                  <a:lnTo>
                    <a:pt x="850" y="113"/>
                  </a:lnTo>
                  <a:lnTo>
                    <a:pt x="680" y="57"/>
                  </a:lnTo>
                  <a:lnTo>
                    <a:pt x="624" y="113"/>
                  </a:lnTo>
                  <a:lnTo>
                    <a:pt x="567" y="0"/>
                  </a:lnTo>
                  <a:lnTo>
                    <a:pt x="538" y="0"/>
                  </a:lnTo>
                  <a:lnTo>
                    <a:pt x="510" y="113"/>
                  </a:lnTo>
                  <a:lnTo>
                    <a:pt x="453" y="142"/>
                  </a:lnTo>
                  <a:lnTo>
                    <a:pt x="482" y="28"/>
                  </a:lnTo>
                  <a:lnTo>
                    <a:pt x="425" y="28"/>
                  </a:lnTo>
                  <a:lnTo>
                    <a:pt x="340" y="198"/>
                  </a:lnTo>
                  <a:lnTo>
                    <a:pt x="113" y="482"/>
                  </a:lnTo>
                  <a:lnTo>
                    <a:pt x="57" y="510"/>
                  </a:lnTo>
                  <a:lnTo>
                    <a:pt x="28" y="850"/>
                  </a:lnTo>
                  <a:lnTo>
                    <a:pt x="0" y="935"/>
                  </a:lnTo>
                  <a:lnTo>
                    <a:pt x="28" y="992"/>
                  </a:lnTo>
                  <a:lnTo>
                    <a:pt x="0" y="104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3" name="Freeform 303"/>
            <p:cNvSpPr>
              <a:spLocks/>
            </p:cNvSpPr>
            <p:nvPr/>
          </p:nvSpPr>
          <p:spPr bwMode="auto">
            <a:xfrm>
              <a:off x="3194" y="4032"/>
              <a:ext cx="936" cy="822"/>
            </a:xfrm>
            <a:custGeom>
              <a:avLst/>
              <a:gdLst>
                <a:gd name="T0" fmla="*/ 199 w 936"/>
                <a:gd name="T1" fmla="*/ 822 h 822"/>
                <a:gd name="T2" fmla="*/ 142 w 936"/>
                <a:gd name="T3" fmla="*/ 709 h 822"/>
                <a:gd name="T4" fmla="*/ 142 w 936"/>
                <a:gd name="T5" fmla="*/ 652 h 822"/>
                <a:gd name="T6" fmla="*/ 0 w 936"/>
                <a:gd name="T7" fmla="*/ 595 h 822"/>
                <a:gd name="T8" fmla="*/ 0 w 936"/>
                <a:gd name="T9" fmla="*/ 539 h 822"/>
                <a:gd name="T10" fmla="*/ 85 w 936"/>
                <a:gd name="T11" fmla="*/ 482 h 822"/>
                <a:gd name="T12" fmla="*/ 85 w 936"/>
                <a:gd name="T13" fmla="*/ 425 h 822"/>
                <a:gd name="T14" fmla="*/ 170 w 936"/>
                <a:gd name="T15" fmla="*/ 397 h 822"/>
                <a:gd name="T16" fmla="*/ 142 w 936"/>
                <a:gd name="T17" fmla="*/ 340 h 822"/>
                <a:gd name="T18" fmla="*/ 199 w 936"/>
                <a:gd name="T19" fmla="*/ 312 h 822"/>
                <a:gd name="T20" fmla="*/ 255 w 936"/>
                <a:gd name="T21" fmla="*/ 85 h 822"/>
                <a:gd name="T22" fmla="*/ 284 w 936"/>
                <a:gd name="T23" fmla="*/ 85 h 822"/>
                <a:gd name="T24" fmla="*/ 284 w 936"/>
                <a:gd name="T25" fmla="*/ 57 h 822"/>
                <a:gd name="T26" fmla="*/ 340 w 936"/>
                <a:gd name="T27" fmla="*/ 28 h 822"/>
                <a:gd name="T28" fmla="*/ 397 w 936"/>
                <a:gd name="T29" fmla="*/ 28 h 822"/>
                <a:gd name="T30" fmla="*/ 454 w 936"/>
                <a:gd name="T31" fmla="*/ 0 h 822"/>
                <a:gd name="T32" fmla="*/ 482 w 936"/>
                <a:gd name="T33" fmla="*/ 57 h 822"/>
                <a:gd name="T34" fmla="*/ 567 w 936"/>
                <a:gd name="T35" fmla="*/ 113 h 822"/>
                <a:gd name="T36" fmla="*/ 624 w 936"/>
                <a:gd name="T37" fmla="*/ 85 h 822"/>
                <a:gd name="T38" fmla="*/ 680 w 936"/>
                <a:gd name="T39" fmla="*/ 0 h 822"/>
                <a:gd name="T40" fmla="*/ 766 w 936"/>
                <a:gd name="T41" fmla="*/ 0 h 822"/>
                <a:gd name="T42" fmla="*/ 766 w 936"/>
                <a:gd name="T43" fmla="*/ 57 h 822"/>
                <a:gd name="T44" fmla="*/ 737 w 936"/>
                <a:gd name="T45" fmla="*/ 85 h 822"/>
                <a:gd name="T46" fmla="*/ 794 w 936"/>
                <a:gd name="T47" fmla="*/ 113 h 822"/>
                <a:gd name="T48" fmla="*/ 794 w 936"/>
                <a:gd name="T49" fmla="*/ 170 h 822"/>
                <a:gd name="T50" fmla="*/ 822 w 936"/>
                <a:gd name="T51" fmla="*/ 198 h 822"/>
                <a:gd name="T52" fmla="*/ 851 w 936"/>
                <a:gd name="T53" fmla="*/ 227 h 822"/>
                <a:gd name="T54" fmla="*/ 851 w 936"/>
                <a:gd name="T55" fmla="*/ 283 h 822"/>
                <a:gd name="T56" fmla="*/ 879 w 936"/>
                <a:gd name="T57" fmla="*/ 340 h 822"/>
                <a:gd name="T58" fmla="*/ 879 w 936"/>
                <a:gd name="T59" fmla="*/ 397 h 822"/>
                <a:gd name="T60" fmla="*/ 907 w 936"/>
                <a:gd name="T61" fmla="*/ 510 h 822"/>
                <a:gd name="T62" fmla="*/ 936 w 936"/>
                <a:gd name="T63" fmla="*/ 539 h 822"/>
                <a:gd name="T64" fmla="*/ 907 w 936"/>
                <a:gd name="T65" fmla="*/ 595 h 822"/>
                <a:gd name="T66" fmla="*/ 709 w 936"/>
                <a:gd name="T67" fmla="*/ 595 h 822"/>
                <a:gd name="T68" fmla="*/ 652 w 936"/>
                <a:gd name="T69" fmla="*/ 567 h 822"/>
                <a:gd name="T70" fmla="*/ 369 w 936"/>
                <a:gd name="T71" fmla="*/ 539 h 822"/>
                <a:gd name="T72" fmla="*/ 340 w 936"/>
                <a:gd name="T73" fmla="*/ 567 h 822"/>
                <a:gd name="T74" fmla="*/ 255 w 936"/>
                <a:gd name="T75" fmla="*/ 567 h 822"/>
                <a:gd name="T76" fmla="*/ 227 w 936"/>
                <a:gd name="T77" fmla="*/ 595 h 822"/>
                <a:gd name="T78" fmla="*/ 284 w 936"/>
                <a:gd name="T79" fmla="*/ 680 h 822"/>
                <a:gd name="T80" fmla="*/ 340 w 936"/>
                <a:gd name="T81" fmla="*/ 680 h 822"/>
                <a:gd name="T82" fmla="*/ 397 w 936"/>
                <a:gd name="T83" fmla="*/ 737 h 822"/>
                <a:gd name="T84" fmla="*/ 284 w 936"/>
                <a:gd name="T85" fmla="*/ 737 h 822"/>
                <a:gd name="T86" fmla="*/ 199 w 936"/>
                <a:gd name="T87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36" h="822">
                  <a:moveTo>
                    <a:pt x="199" y="822"/>
                  </a:moveTo>
                  <a:lnTo>
                    <a:pt x="142" y="709"/>
                  </a:lnTo>
                  <a:lnTo>
                    <a:pt x="142" y="652"/>
                  </a:lnTo>
                  <a:lnTo>
                    <a:pt x="0" y="595"/>
                  </a:lnTo>
                  <a:lnTo>
                    <a:pt x="0" y="539"/>
                  </a:lnTo>
                  <a:lnTo>
                    <a:pt x="85" y="482"/>
                  </a:lnTo>
                  <a:lnTo>
                    <a:pt x="85" y="425"/>
                  </a:lnTo>
                  <a:lnTo>
                    <a:pt x="170" y="397"/>
                  </a:lnTo>
                  <a:lnTo>
                    <a:pt x="142" y="340"/>
                  </a:lnTo>
                  <a:lnTo>
                    <a:pt x="199" y="312"/>
                  </a:lnTo>
                  <a:lnTo>
                    <a:pt x="255" y="85"/>
                  </a:lnTo>
                  <a:lnTo>
                    <a:pt x="284" y="85"/>
                  </a:lnTo>
                  <a:lnTo>
                    <a:pt x="284" y="57"/>
                  </a:lnTo>
                  <a:lnTo>
                    <a:pt x="340" y="28"/>
                  </a:lnTo>
                  <a:lnTo>
                    <a:pt x="397" y="28"/>
                  </a:lnTo>
                  <a:lnTo>
                    <a:pt x="454" y="0"/>
                  </a:lnTo>
                  <a:lnTo>
                    <a:pt x="482" y="57"/>
                  </a:lnTo>
                  <a:lnTo>
                    <a:pt x="567" y="113"/>
                  </a:lnTo>
                  <a:lnTo>
                    <a:pt x="624" y="85"/>
                  </a:lnTo>
                  <a:lnTo>
                    <a:pt x="680" y="0"/>
                  </a:lnTo>
                  <a:lnTo>
                    <a:pt x="766" y="0"/>
                  </a:lnTo>
                  <a:lnTo>
                    <a:pt x="766" y="57"/>
                  </a:lnTo>
                  <a:lnTo>
                    <a:pt x="737" y="85"/>
                  </a:lnTo>
                  <a:lnTo>
                    <a:pt x="794" y="113"/>
                  </a:lnTo>
                  <a:lnTo>
                    <a:pt x="794" y="170"/>
                  </a:lnTo>
                  <a:lnTo>
                    <a:pt x="822" y="198"/>
                  </a:lnTo>
                  <a:lnTo>
                    <a:pt x="851" y="227"/>
                  </a:lnTo>
                  <a:lnTo>
                    <a:pt x="851" y="283"/>
                  </a:lnTo>
                  <a:lnTo>
                    <a:pt x="879" y="340"/>
                  </a:lnTo>
                  <a:lnTo>
                    <a:pt x="879" y="397"/>
                  </a:lnTo>
                  <a:lnTo>
                    <a:pt x="907" y="510"/>
                  </a:lnTo>
                  <a:lnTo>
                    <a:pt x="936" y="539"/>
                  </a:lnTo>
                  <a:lnTo>
                    <a:pt x="907" y="595"/>
                  </a:lnTo>
                  <a:lnTo>
                    <a:pt x="709" y="595"/>
                  </a:lnTo>
                  <a:lnTo>
                    <a:pt x="652" y="567"/>
                  </a:lnTo>
                  <a:lnTo>
                    <a:pt x="369" y="539"/>
                  </a:lnTo>
                  <a:lnTo>
                    <a:pt x="340" y="567"/>
                  </a:lnTo>
                  <a:lnTo>
                    <a:pt x="255" y="567"/>
                  </a:lnTo>
                  <a:lnTo>
                    <a:pt x="227" y="595"/>
                  </a:lnTo>
                  <a:lnTo>
                    <a:pt x="284" y="680"/>
                  </a:lnTo>
                  <a:lnTo>
                    <a:pt x="340" y="680"/>
                  </a:lnTo>
                  <a:lnTo>
                    <a:pt x="397" y="737"/>
                  </a:lnTo>
                  <a:lnTo>
                    <a:pt x="284" y="737"/>
                  </a:lnTo>
                  <a:lnTo>
                    <a:pt x="199" y="8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6" name="Freeform 306"/>
            <p:cNvSpPr>
              <a:spLocks/>
            </p:cNvSpPr>
            <p:nvPr/>
          </p:nvSpPr>
          <p:spPr bwMode="auto">
            <a:xfrm>
              <a:off x="2174" y="3692"/>
              <a:ext cx="311" cy="227"/>
            </a:xfrm>
            <a:custGeom>
              <a:avLst/>
              <a:gdLst>
                <a:gd name="T0" fmla="*/ 0 w 311"/>
                <a:gd name="T1" fmla="*/ 198 h 227"/>
                <a:gd name="T2" fmla="*/ 170 w 311"/>
                <a:gd name="T3" fmla="*/ 0 h 227"/>
                <a:gd name="T4" fmla="*/ 283 w 311"/>
                <a:gd name="T5" fmla="*/ 0 h 227"/>
                <a:gd name="T6" fmla="*/ 311 w 311"/>
                <a:gd name="T7" fmla="*/ 57 h 227"/>
                <a:gd name="T8" fmla="*/ 255 w 311"/>
                <a:gd name="T9" fmla="*/ 170 h 227"/>
                <a:gd name="T10" fmla="*/ 113 w 311"/>
                <a:gd name="T11" fmla="*/ 227 h 227"/>
                <a:gd name="T12" fmla="*/ 0 w 311"/>
                <a:gd name="T13" fmla="*/ 19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" h="227">
                  <a:moveTo>
                    <a:pt x="0" y="198"/>
                  </a:moveTo>
                  <a:lnTo>
                    <a:pt x="170" y="0"/>
                  </a:lnTo>
                  <a:lnTo>
                    <a:pt x="283" y="0"/>
                  </a:lnTo>
                  <a:lnTo>
                    <a:pt x="311" y="57"/>
                  </a:lnTo>
                  <a:lnTo>
                    <a:pt x="255" y="170"/>
                  </a:lnTo>
                  <a:lnTo>
                    <a:pt x="113" y="227"/>
                  </a:lnTo>
                  <a:lnTo>
                    <a:pt x="0" y="19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7" name="Freeform 307"/>
            <p:cNvSpPr>
              <a:spLocks/>
            </p:cNvSpPr>
            <p:nvPr/>
          </p:nvSpPr>
          <p:spPr bwMode="auto">
            <a:xfrm>
              <a:off x="1975" y="3862"/>
              <a:ext cx="482" cy="425"/>
            </a:xfrm>
            <a:custGeom>
              <a:avLst/>
              <a:gdLst>
                <a:gd name="T0" fmla="*/ 0 w 482"/>
                <a:gd name="T1" fmla="*/ 283 h 425"/>
                <a:gd name="T2" fmla="*/ 85 w 482"/>
                <a:gd name="T3" fmla="*/ 227 h 425"/>
                <a:gd name="T4" fmla="*/ 142 w 482"/>
                <a:gd name="T5" fmla="*/ 57 h 425"/>
                <a:gd name="T6" fmla="*/ 199 w 482"/>
                <a:gd name="T7" fmla="*/ 28 h 425"/>
                <a:gd name="T8" fmla="*/ 312 w 482"/>
                <a:gd name="T9" fmla="*/ 57 h 425"/>
                <a:gd name="T10" fmla="*/ 454 w 482"/>
                <a:gd name="T11" fmla="*/ 0 h 425"/>
                <a:gd name="T12" fmla="*/ 454 w 482"/>
                <a:gd name="T13" fmla="*/ 85 h 425"/>
                <a:gd name="T14" fmla="*/ 482 w 482"/>
                <a:gd name="T15" fmla="*/ 113 h 425"/>
                <a:gd name="T16" fmla="*/ 255 w 482"/>
                <a:gd name="T17" fmla="*/ 397 h 425"/>
                <a:gd name="T18" fmla="*/ 199 w 482"/>
                <a:gd name="T19" fmla="*/ 425 h 425"/>
                <a:gd name="T20" fmla="*/ 142 w 482"/>
                <a:gd name="T21" fmla="*/ 397 h 425"/>
                <a:gd name="T22" fmla="*/ 142 w 482"/>
                <a:gd name="T23" fmla="*/ 312 h 425"/>
                <a:gd name="T24" fmla="*/ 57 w 482"/>
                <a:gd name="T25" fmla="*/ 312 h 425"/>
                <a:gd name="T26" fmla="*/ 0 w 482"/>
                <a:gd name="T27" fmla="*/ 283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2" h="425">
                  <a:moveTo>
                    <a:pt x="0" y="283"/>
                  </a:moveTo>
                  <a:lnTo>
                    <a:pt x="85" y="227"/>
                  </a:lnTo>
                  <a:lnTo>
                    <a:pt x="142" y="57"/>
                  </a:lnTo>
                  <a:lnTo>
                    <a:pt x="199" y="28"/>
                  </a:lnTo>
                  <a:lnTo>
                    <a:pt x="312" y="57"/>
                  </a:lnTo>
                  <a:lnTo>
                    <a:pt x="454" y="0"/>
                  </a:lnTo>
                  <a:lnTo>
                    <a:pt x="454" y="85"/>
                  </a:lnTo>
                  <a:lnTo>
                    <a:pt x="482" y="113"/>
                  </a:lnTo>
                  <a:lnTo>
                    <a:pt x="255" y="397"/>
                  </a:lnTo>
                  <a:lnTo>
                    <a:pt x="199" y="425"/>
                  </a:lnTo>
                  <a:lnTo>
                    <a:pt x="142" y="397"/>
                  </a:lnTo>
                  <a:lnTo>
                    <a:pt x="142" y="312"/>
                  </a:lnTo>
                  <a:lnTo>
                    <a:pt x="57" y="312"/>
                  </a:lnTo>
                  <a:lnTo>
                    <a:pt x="0" y="28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8" name="Freeform 308"/>
            <p:cNvSpPr>
              <a:spLocks/>
            </p:cNvSpPr>
            <p:nvPr/>
          </p:nvSpPr>
          <p:spPr bwMode="auto">
            <a:xfrm>
              <a:off x="2230" y="4230"/>
              <a:ext cx="766" cy="879"/>
            </a:xfrm>
            <a:custGeom>
              <a:avLst/>
              <a:gdLst>
                <a:gd name="T0" fmla="*/ 397 w 766"/>
                <a:gd name="T1" fmla="*/ 0 h 879"/>
                <a:gd name="T2" fmla="*/ 340 w 766"/>
                <a:gd name="T3" fmla="*/ 114 h 879"/>
                <a:gd name="T4" fmla="*/ 255 w 766"/>
                <a:gd name="T5" fmla="*/ 142 h 879"/>
                <a:gd name="T6" fmla="*/ 227 w 766"/>
                <a:gd name="T7" fmla="*/ 171 h 879"/>
                <a:gd name="T8" fmla="*/ 284 w 766"/>
                <a:gd name="T9" fmla="*/ 199 h 879"/>
                <a:gd name="T10" fmla="*/ 170 w 766"/>
                <a:gd name="T11" fmla="*/ 256 h 879"/>
                <a:gd name="T12" fmla="*/ 142 w 766"/>
                <a:gd name="T13" fmla="*/ 369 h 879"/>
                <a:gd name="T14" fmla="*/ 0 w 766"/>
                <a:gd name="T15" fmla="*/ 511 h 879"/>
                <a:gd name="T16" fmla="*/ 29 w 766"/>
                <a:gd name="T17" fmla="*/ 596 h 879"/>
                <a:gd name="T18" fmla="*/ 57 w 766"/>
                <a:gd name="T19" fmla="*/ 596 h 879"/>
                <a:gd name="T20" fmla="*/ 114 w 766"/>
                <a:gd name="T21" fmla="*/ 652 h 879"/>
                <a:gd name="T22" fmla="*/ 57 w 766"/>
                <a:gd name="T23" fmla="*/ 738 h 879"/>
                <a:gd name="T24" fmla="*/ 114 w 766"/>
                <a:gd name="T25" fmla="*/ 823 h 879"/>
                <a:gd name="T26" fmla="*/ 199 w 766"/>
                <a:gd name="T27" fmla="*/ 879 h 879"/>
                <a:gd name="T28" fmla="*/ 170 w 766"/>
                <a:gd name="T29" fmla="*/ 766 h 879"/>
                <a:gd name="T30" fmla="*/ 199 w 766"/>
                <a:gd name="T31" fmla="*/ 709 h 879"/>
                <a:gd name="T32" fmla="*/ 255 w 766"/>
                <a:gd name="T33" fmla="*/ 738 h 879"/>
                <a:gd name="T34" fmla="*/ 312 w 766"/>
                <a:gd name="T35" fmla="*/ 709 h 879"/>
                <a:gd name="T36" fmla="*/ 312 w 766"/>
                <a:gd name="T37" fmla="*/ 681 h 879"/>
                <a:gd name="T38" fmla="*/ 199 w 766"/>
                <a:gd name="T39" fmla="*/ 596 h 879"/>
                <a:gd name="T40" fmla="*/ 227 w 766"/>
                <a:gd name="T41" fmla="*/ 567 h 879"/>
                <a:gd name="T42" fmla="*/ 284 w 766"/>
                <a:gd name="T43" fmla="*/ 567 h 879"/>
                <a:gd name="T44" fmla="*/ 369 w 766"/>
                <a:gd name="T45" fmla="*/ 454 h 879"/>
                <a:gd name="T46" fmla="*/ 454 w 766"/>
                <a:gd name="T47" fmla="*/ 511 h 879"/>
                <a:gd name="T48" fmla="*/ 539 w 766"/>
                <a:gd name="T49" fmla="*/ 539 h 879"/>
                <a:gd name="T50" fmla="*/ 567 w 766"/>
                <a:gd name="T51" fmla="*/ 482 h 879"/>
                <a:gd name="T52" fmla="*/ 652 w 766"/>
                <a:gd name="T53" fmla="*/ 511 h 879"/>
                <a:gd name="T54" fmla="*/ 709 w 766"/>
                <a:gd name="T55" fmla="*/ 454 h 879"/>
                <a:gd name="T56" fmla="*/ 766 w 766"/>
                <a:gd name="T57" fmla="*/ 426 h 879"/>
                <a:gd name="T58" fmla="*/ 737 w 766"/>
                <a:gd name="T59" fmla="*/ 284 h 879"/>
                <a:gd name="T60" fmla="*/ 709 w 766"/>
                <a:gd name="T61" fmla="*/ 284 h 879"/>
                <a:gd name="T62" fmla="*/ 709 w 766"/>
                <a:gd name="T63" fmla="*/ 227 h 879"/>
                <a:gd name="T64" fmla="*/ 652 w 766"/>
                <a:gd name="T65" fmla="*/ 256 h 879"/>
                <a:gd name="T66" fmla="*/ 596 w 766"/>
                <a:gd name="T67" fmla="*/ 227 h 879"/>
                <a:gd name="T68" fmla="*/ 567 w 766"/>
                <a:gd name="T69" fmla="*/ 199 h 879"/>
                <a:gd name="T70" fmla="*/ 596 w 766"/>
                <a:gd name="T71" fmla="*/ 57 h 879"/>
                <a:gd name="T72" fmla="*/ 511 w 766"/>
                <a:gd name="T73" fmla="*/ 85 h 879"/>
                <a:gd name="T74" fmla="*/ 425 w 766"/>
                <a:gd name="T75" fmla="*/ 57 h 879"/>
                <a:gd name="T76" fmla="*/ 425 w 766"/>
                <a:gd name="T77" fmla="*/ 0 h 879"/>
                <a:gd name="T78" fmla="*/ 397 w 766"/>
                <a:gd name="T79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66" h="879">
                  <a:moveTo>
                    <a:pt x="397" y="0"/>
                  </a:moveTo>
                  <a:lnTo>
                    <a:pt x="340" y="114"/>
                  </a:lnTo>
                  <a:lnTo>
                    <a:pt x="255" y="142"/>
                  </a:lnTo>
                  <a:lnTo>
                    <a:pt x="227" y="171"/>
                  </a:lnTo>
                  <a:lnTo>
                    <a:pt x="284" y="199"/>
                  </a:lnTo>
                  <a:lnTo>
                    <a:pt x="170" y="256"/>
                  </a:lnTo>
                  <a:lnTo>
                    <a:pt x="142" y="369"/>
                  </a:lnTo>
                  <a:lnTo>
                    <a:pt x="0" y="511"/>
                  </a:lnTo>
                  <a:lnTo>
                    <a:pt x="29" y="596"/>
                  </a:lnTo>
                  <a:lnTo>
                    <a:pt x="57" y="596"/>
                  </a:lnTo>
                  <a:lnTo>
                    <a:pt x="114" y="652"/>
                  </a:lnTo>
                  <a:lnTo>
                    <a:pt x="57" y="738"/>
                  </a:lnTo>
                  <a:lnTo>
                    <a:pt x="114" y="823"/>
                  </a:lnTo>
                  <a:lnTo>
                    <a:pt x="199" y="879"/>
                  </a:lnTo>
                  <a:lnTo>
                    <a:pt x="170" y="766"/>
                  </a:lnTo>
                  <a:lnTo>
                    <a:pt x="199" y="709"/>
                  </a:lnTo>
                  <a:lnTo>
                    <a:pt x="255" y="738"/>
                  </a:lnTo>
                  <a:lnTo>
                    <a:pt x="312" y="709"/>
                  </a:lnTo>
                  <a:lnTo>
                    <a:pt x="312" y="681"/>
                  </a:lnTo>
                  <a:lnTo>
                    <a:pt x="199" y="596"/>
                  </a:lnTo>
                  <a:lnTo>
                    <a:pt x="227" y="567"/>
                  </a:lnTo>
                  <a:lnTo>
                    <a:pt x="284" y="567"/>
                  </a:lnTo>
                  <a:lnTo>
                    <a:pt x="369" y="454"/>
                  </a:lnTo>
                  <a:lnTo>
                    <a:pt x="454" y="511"/>
                  </a:lnTo>
                  <a:lnTo>
                    <a:pt x="539" y="539"/>
                  </a:lnTo>
                  <a:lnTo>
                    <a:pt x="567" y="482"/>
                  </a:lnTo>
                  <a:lnTo>
                    <a:pt x="652" y="511"/>
                  </a:lnTo>
                  <a:lnTo>
                    <a:pt x="709" y="454"/>
                  </a:lnTo>
                  <a:lnTo>
                    <a:pt x="766" y="426"/>
                  </a:lnTo>
                  <a:lnTo>
                    <a:pt x="737" y="284"/>
                  </a:lnTo>
                  <a:lnTo>
                    <a:pt x="709" y="284"/>
                  </a:lnTo>
                  <a:lnTo>
                    <a:pt x="709" y="227"/>
                  </a:lnTo>
                  <a:lnTo>
                    <a:pt x="652" y="256"/>
                  </a:lnTo>
                  <a:lnTo>
                    <a:pt x="596" y="227"/>
                  </a:lnTo>
                  <a:lnTo>
                    <a:pt x="567" y="199"/>
                  </a:lnTo>
                  <a:lnTo>
                    <a:pt x="596" y="57"/>
                  </a:lnTo>
                  <a:lnTo>
                    <a:pt x="511" y="85"/>
                  </a:lnTo>
                  <a:lnTo>
                    <a:pt x="425" y="57"/>
                  </a:lnTo>
                  <a:lnTo>
                    <a:pt x="425" y="0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9" name="Freeform 309"/>
            <p:cNvSpPr>
              <a:spLocks/>
            </p:cNvSpPr>
            <p:nvPr/>
          </p:nvSpPr>
          <p:spPr bwMode="auto">
            <a:xfrm>
              <a:off x="1777" y="4145"/>
              <a:ext cx="397" cy="766"/>
            </a:xfrm>
            <a:custGeom>
              <a:avLst/>
              <a:gdLst>
                <a:gd name="T0" fmla="*/ 340 w 397"/>
                <a:gd name="T1" fmla="*/ 681 h 766"/>
                <a:gd name="T2" fmla="*/ 283 w 397"/>
                <a:gd name="T3" fmla="*/ 709 h 766"/>
                <a:gd name="T4" fmla="*/ 255 w 397"/>
                <a:gd name="T5" fmla="*/ 766 h 766"/>
                <a:gd name="T6" fmla="*/ 198 w 397"/>
                <a:gd name="T7" fmla="*/ 737 h 766"/>
                <a:gd name="T8" fmla="*/ 85 w 397"/>
                <a:gd name="T9" fmla="*/ 624 h 766"/>
                <a:gd name="T10" fmla="*/ 56 w 397"/>
                <a:gd name="T11" fmla="*/ 539 h 766"/>
                <a:gd name="T12" fmla="*/ 0 w 397"/>
                <a:gd name="T13" fmla="*/ 482 h 766"/>
                <a:gd name="T14" fmla="*/ 28 w 397"/>
                <a:gd name="T15" fmla="*/ 426 h 766"/>
                <a:gd name="T16" fmla="*/ 0 w 397"/>
                <a:gd name="T17" fmla="*/ 341 h 766"/>
                <a:gd name="T18" fmla="*/ 141 w 397"/>
                <a:gd name="T19" fmla="*/ 170 h 766"/>
                <a:gd name="T20" fmla="*/ 141 w 397"/>
                <a:gd name="T21" fmla="*/ 85 h 766"/>
                <a:gd name="T22" fmla="*/ 198 w 397"/>
                <a:gd name="T23" fmla="*/ 0 h 766"/>
                <a:gd name="T24" fmla="*/ 255 w 397"/>
                <a:gd name="T25" fmla="*/ 29 h 766"/>
                <a:gd name="T26" fmla="*/ 340 w 397"/>
                <a:gd name="T27" fmla="*/ 29 h 766"/>
                <a:gd name="T28" fmla="*/ 340 w 397"/>
                <a:gd name="T29" fmla="*/ 114 h 766"/>
                <a:gd name="T30" fmla="*/ 397 w 397"/>
                <a:gd name="T31" fmla="*/ 142 h 766"/>
                <a:gd name="T32" fmla="*/ 368 w 397"/>
                <a:gd name="T33" fmla="*/ 482 h 766"/>
                <a:gd name="T34" fmla="*/ 340 w 397"/>
                <a:gd name="T35" fmla="*/ 567 h 766"/>
                <a:gd name="T36" fmla="*/ 368 w 397"/>
                <a:gd name="T37" fmla="*/ 624 h 766"/>
                <a:gd name="T38" fmla="*/ 340 w 397"/>
                <a:gd name="T39" fmla="*/ 681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766">
                  <a:moveTo>
                    <a:pt x="340" y="681"/>
                  </a:moveTo>
                  <a:lnTo>
                    <a:pt x="283" y="709"/>
                  </a:lnTo>
                  <a:lnTo>
                    <a:pt x="255" y="766"/>
                  </a:lnTo>
                  <a:lnTo>
                    <a:pt x="198" y="737"/>
                  </a:lnTo>
                  <a:lnTo>
                    <a:pt x="85" y="624"/>
                  </a:lnTo>
                  <a:lnTo>
                    <a:pt x="56" y="539"/>
                  </a:lnTo>
                  <a:lnTo>
                    <a:pt x="0" y="482"/>
                  </a:lnTo>
                  <a:lnTo>
                    <a:pt x="28" y="426"/>
                  </a:lnTo>
                  <a:lnTo>
                    <a:pt x="0" y="341"/>
                  </a:lnTo>
                  <a:lnTo>
                    <a:pt x="141" y="170"/>
                  </a:lnTo>
                  <a:lnTo>
                    <a:pt x="141" y="85"/>
                  </a:lnTo>
                  <a:lnTo>
                    <a:pt x="198" y="0"/>
                  </a:lnTo>
                  <a:lnTo>
                    <a:pt x="255" y="29"/>
                  </a:lnTo>
                  <a:lnTo>
                    <a:pt x="340" y="29"/>
                  </a:lnTo>
                  <a:lnTo>
                    <a:pt x="340" y="114"/>
                  </a:lnTo>
                  <a:lnTo>
                    <a:pt x="397" y="142"/>
                  </a:lnTo>
                  <a:lnTo>
                    <a:pt x="368" y="482"/>
                  </a:lnTo>
                  <a:lnTo>
                    <a:pt x="340" y="567"/>
                  </a:lnTo>
                  <a:lnTo>
                    <a:pt x="368" y="624"/>
                  </a:lnTo>
                  <a:lnTo>
                    <a:pt x="340" y="68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0" name="Freeform 310"/>
            <p:cNvSpPr>
              <a:spLocks/>
            </p:cNvSpPr>
            <p:nvPr/>
          </p:nvSpPr>
          <p:spPr bwMode="auto">
            <a:xfrm>
              <a:off x="3421" y="4571"/>
              <a:ext cx="680" cy="198"/>
            </a:xfrm>
            <a:custGeom>
              <a:avLst/>
              <a:gdLst>
                <a:gd name="T0" fmla="*/ 680 w 680"/>
                <a:gd name="T1" fmla="*/ 56 h 198"/>
                <a:gd name="T2" fmla="*/ 482 w 680"/>
                <a:gd name="T3" fmla="*/ 56 h 198"/>
                <a:gd name="T4" fmla="*/ 425 w 680"/>
                <a:gd name="T5" fmla="*/ 28 h 198"/>
                <a:gd name="T6" fmla="*/ 142 w 680"/>
                <a:gd name="T7" fmla="*/ 0 h 198"/>
                <a:gd name="T8" fmla="*/ 113 w 680"/>
                <a:gd name="T9" fmla="*/ 28 h 198"/>
                <a:gd name="T10" fmla="*/ 28 w 680"/>
                <a:gd name="T11" fmla="*/ 28 h 198"/>
                <a:gd name="T12" fmla="*/ 0 w 680"/>
                <a:gd name="T13" fmla="*/ 56 h 198"/>
                <a:gd name="T14" fmla="*/ 57 w 680"/>
                <a:gd name="T15" fmla="*/ 141 h 198"/>
                <a:gd name="T16" fmla="*/ 113 w 680"/>
                <a:gd name="T17" fmla="*/ 141 h 198"/>
                <a:gd name="T18" fmla="*/ 170 w 680"/>
                <a:gd name="T19" fmla="*/ 198 h 198"/>
                <a:gd name="T20" fmla="*/ 227 w 680"/>
                <a:gd name="T21" fmla="*/ 198 h 198"/>
                <a:gd name="T22" fmla="*/ 255 w 680"/>
                <a:gd name="T23" fmla="*/ 170 h 198"/>
                <a:gd name="T24" fmla="*/ 340 w 680"/>
                <a:gd name="T25" fmla="*/ 170 h 198"/>
                <a:gd name="T26" fmla="*/ 368 w 680"/>
                <a:gd name="T27" fmla="*/ 113 h 198"/>
                <a:gd name="T28" fmla="*/ 510 w 680"/>
                <a:gd name="T29" fmla="*/ 85 h 198"/>
                <a:gd name="T30" fmla="*/ 567 w 680"/>
                <a:gd name="T31" fmla="*/ 113 h 198"/>
                <a:gd name="T32" fmla="*/ 652 w 680"/>
                <a:gd name="T33" fmla="*/ 113 h 198"/>
                <a:gd name="T34" fmla="*/ 680 w 680"/>
                <a:gd name="T35" fmla="*/ 5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0" h="198">
                  <a:moveTo>
                    <a:pt x="680" y="56"/>
                  </a:moveTo>
                  <a:lnTo>
                    <a:pt x="482" y="56"/>
                  </a:lnTo>
                  <a:lnTo>
                    <a:pt x="425" y="28"/>
                  </a:lnTo>
                  <a:lnTo>
                    <a:pt x="142" y="0"/>
                  </a:lnTo>
                  <a:lnTo>
                    <a:pt x="113" y="28"/>
                  </a:lnTo>
                  <a:lnTo>
                    <a:pt x="28" y="28"/>
                  </a:lnTo>
                  <a:lnTo>
                    <a:pt x="0" y="56"/>
                  </a:lnTo>
                  <a:lnTo>
                    <a:pt x="57" y="141"/>
                  </a:lnTo>
                  <a:lnTo>
                    <a:pt x="113" y="141"/>
                  </a:lnTo>
                  <a:lnTo>
                    <a:pt x="170" y="198"/>
                  </a:lnTo>
                  <a:lnTo>
                    <a:pt x="227" y="198"/>
                  </a:lnTo>
                  <a:lnTo>
                    <a:pt x="255" y="170"/>
                  </a:lnTo>
                  <a:lnTo>
                    <a:pt x="340" y="170"/>
                  </a:lnTo>
                  <a:lnTo>
                    <a:pt x="368" y="113"/>
                  </a:lnTo>
                  <a:lnTo>
                    <a:pt x="510" y="85"/>
                  </a:lnTo>
                  <a:lnTo>
                    <a:pt x="567" y="113"/>
                  </a:lnTo>
                  <a:lnTo>
                    <a:pt x="652" y="113"/>
                  </a:lnTo>
                  <a:lnTo>
                    <a:pt x="680" y="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2" name="Freeform 312"/>
            <p:cNvSpPr>
              <a:spLocks/>
            </p:cNvSpPr>
            <p:nvPr/>
          </p:nvSpPr>
          <p:spPr bwMode="auto">
            <a:xfrm>
              <a:off x="3393" y="4656"/>
              <a:ext cx="680" cy="765"/>
            </a:xfrm>
            <a:custGeom>
              <a:avLst/>
              <a:gdLst>
                <a:gd name="T0" fmla="*/ 56 w 680"/>
                <a:gd name="T1" fmla="*/ 765 h 765"/>
                <a:gd name="T2" fmla="*/ 28 w 680"/>
                <a:gd name="T3" fmla="*/ 708 h 765"/>
                <a:gd name="T4" fmla="*/ 56 w 680"/>
                <a:gd name="T5" fmla="*/ 567 h 765"/>
                <a:gd name="T6" fmla="*/ 28 w 680"/>
                <a:gd name="T7" fmla="*/ 510 h 765"/>
                <a:gd name="T8" fmla="*/ 85 w 680"/>
                <a:gd name="T9" fmla="*/ 425 h 765"/>
                <a:gd name="T10" fmla="*/ 56 w 680"/>
                <a:gd name="T11" fmla="*/ 368 h 765"/>
                <a:gd name="T12" fmla="*/ 56 w 680"/>
                <a:gd name="T13" fmla="*/ 312 h 765"/>
                <a:gd name="T14" fmla="*/ 28 w 680"/>
                <a:gd name="T15" fmla="*/ 283 h 765"/>
                <a:gd name="T16" fmla="*/ 0 w 680"/>
                <a:gd name="T17" fmla="*/ 198 h 765"/>
                <a:gd name="T18" fmla="*/ 85 w 680"/>
                <a:gd name="T19" fmla="*/ 113 h 765"/>
                <a:gd name="T20" fmla="*/ 255 w 680"/>
                <a:gd name="T21" fmla="*/ 113 h 765"/>
                <a:gd name="T22" fmla="*/ 283 w 680"/>
                <a:gd name="T23" fmla="*/ 85 h 765"/>
                <a:gd name="T24" fmla="*/ 368 w 680"/>
                <a:gd name="T25" fmla="*/ 85 h 765"/>
                <a:gd name="T26" fmla="*/ 396 w 680"/>
                <a:gd name="T27" fmla="*/ 28 h 765"/>
                <a:gd name="T28" fmla="*/ 538 w 680"/>
                <a:gd name="T29" fmla="*/ 0 h 765"/>
                <a:gd name="T30" fmla="*/ 595 w 680"/>
                <a:gd name="T31" fmla="*/ 28 h 765"/>
                <a:gd name="T32" fmla="*/ 680 w 680"/>
                <a:gd name="T33" fmla="*/ 28 h 765"/>
                <a:gd name="T34" fmla="*/ 538 w 680"/>
                <a:gd name="T35" fmla="*/ 312 h 765"/>
                <a:gd name="T36" fmla="*/ 396 w 680"/>
                <a:gd name="T37" fmla="*/ 453 h 765"/>
                <a:gd name="T38" fmla="*/ 311 w 680"/>
                <a:gd name="T39" fmla="*/ 340 h 765"/>
                <a:gd name="T40" fmla="*/ 255 w 680"/>
                <a:gd name="T41" fmla="*/ 368 h 765"/>
                <a:gd name="T42" fmla="*/ 141 w 680"/>
                <a:gd name="T43" fmla="*/ 595 h 765"/>
                <a:gd name="T44" fmla="*/ 141 w 680"/>
                <a:gd name="T45" fmla="*/ 652 h 765"/>
                <a:gd name="T46" fmla="*/ 85 w 680"/>
                <a:gd name="T47" fmla="*/ 737 h 765"/>
                <a:gd name="T48" fmla="*/ 85 w 680"/>
                <a:gd name="T49" fmla="*/ 765 h 765"/>
                <a:gd name="T50" fmla="*/ 56 w 680"/>
                <a:gd name="T51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80" h="765">
                  <a:moveTo>
                    <a:pt x="56" y="765"/>
                  </a:moveTo>
                  <a:lnTo>
                    <a:pt x="28" y="708"/>
                  </a:lnTo>
                  <a:lnTo>
                    <a:pt x="56" y="567"/>
                  </a:lnTo>
                  <a:lnTo>
                    <a:pt x="28" y="510"/>
                  </a:lnTo>
                  <a:lnTo>
                    <a:pt x="85" y="425"/>
                  </a:lnTo>
                  <a:lnTo>
                    <a:pt x="56" y="368"/>
                  </a:lnTo>
                  <a:lnTo>
                    <a:pt x="56" y="312"/>
                  </a:lnTo>
                  <a:lnTo>
                    <a:pt x="28" y="283"/>
                  </a:lnTo>
                  <a:lnTo>
                    <a:pt x="0" y="198"/>
                  </a:lnTo>
                  <a:lnTo>
                    <a:pt x="85" y="113"/>
                  </a:lnTo>
                  <a:lnTo>
                    <a:pt x="255" y="113"/>
                  </a:lnTo>
                  <a:lnTo>
                    <a:pt x="283" y="85"/>
                  </a:lnTo>
                  <a:lnTo>
                    <a:pt x="368" y="85"/>
                  </a:lnTo>
                  <a:lnTo>
                    <a:pt x="396" y="28"/>
                  </a:lnTo>
                  <a:lnTo>
                    <a:pt x="538" y="0"/>
                  </a:lnTo>
                  <a:lnTo>
                    <a:pt x="595" y="28"/>
                  </a:lnTo>
                  <a:lnTo>
                    <a:pt x="680" y="28"/>
                  </a:lnTo>
                  <a:lnTo>
                    <a:pt x="538" y="312"/>
                  </a:lnTo>
                  <a:lnTo>
                    <a:pt x="396" y="453"/>
                  </a:lnTo>
                  <a:lnTo>
                    <a:pt x="311" y="340"/>
                  </a:lnTo>
                  <a:lnTo>
                    <a:pt x="255" y="368"/>
                  </a:lnTo>
                  <a:lnTo>
                    <a:pt x="141" y="595"/>
                  </a:lnTo>
                  <a:lnTo>
                    <a:pt x="141" y="652"/>
                  </a:lnTo>
                  <a:lnTo>
                    <a:pt x="85" y="737"/>
                  </a:lnTo>
                  <a:lnTo>
                    <a:pt x="85" y="765"/>
                  </a:lnTo>
                  <a:lnTo>
                    <a:pt x="56" y="76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3" name="Freeform 313"/>
            <p:cNvSpPr>
              <a:spLocks/>
            </p:cNvSpPr>
            <p:nvPr/>
          </p:nvSpPr>
          <p:spPr bwMode="auto">
            <a:xfrm>
              <a:off x="2344" y="6527"/>
              <a:ext cx="425" cy="425"/>
            </a:xfrm>
            <a:custGeom>
              <a:avLst/>
              <a:gdLst>
                <a:gd name="T0" fmla="*/ 425 w 425"/>
                <a:gd name="T1" fmla="*/ 170 h 425"/>
                <a:gd name="T2" fmla="*/ 283 w 425"/>
                <a:gd name="T3" fmla="*/ 425 h 425"/>
                <a:gd name="T4" fmla="*/ 170 w 425"/>
                <a:gd name="T5" fmla="*/ 368 h 425"/>
                <a:gd name="T6" fmla="*/ 198 w 425"/>
                <a:gd name="T7" fmla="*/ 312 h 425"/>
                <a:gd name="T8" fmla="*/ 170 w 425"/>
                <a:gd name="T9" fmla="*/ 283 h 425"/>
                <a:gd name="T10" fmla="*/ 56 w 425"/>
                <a:gd name="T11" fmla="*/ 227 h 425"/>
                <a:gd name="T12" fmla="*/ 56 w 425"/>
                <a:gd name="T13" fmla="*/ 170 h 425"/>
                <a:gd name="T14" fmla="*/ 85 w 425"/>
                <a:gd name="T15" fmla="*/ 113 h 425"/>
                <a:gd name="T16" fmla="*/ 0 w 425"/>
                <a:gd name="T17" fmla="*/ 113 h 425"/>
                <a:gd name="T18" fmla="*/ 0 w 425"/>
                <a:gd name="T19" fmla="*/ 56 h 425"/>
                <a:gd name="T20" fmla="*/ 56 w 425"/>
                <a:gd name="T21" fmla="*/ 0 h 425"/>
                <a:gd name="T22" fmla="*/ 170 w 425"/>
                <a:gd name="T23" fmla="*/ 85 h 425"/>
                <a:gd name="T24" fmla="*/ 340 w 425"/>
                <a:gd name="T25" fmla="*/ 85 h 425"/>
                <a:gd name="T26" fmla="*/ 425 w 425"/>
                <a:gd name="T27" fmla="*/ 17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5" h="425">
                  <a:moveTo>
                    <a:pt x="425" y="170"/>
                  </a:moveTo>
                  <a:lnTo>
                    <a:pt x="283" y="425"/>
                  </a:lnTo>
                  <a:lnTo>
                    <a:pt x="170" y="368"/>
                  </a:lnTo>
                  <a:lnTo>
                    <a:pt x="198" y="312"/>
                  </a:lnTo>
                  <a:lnTo>
                    <a:pt x="170" y="283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85" y="113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56" y="0"/>
                  </a:lnTo>
                  <a:lnTo>
                    <a:pt x="170" y="85"/>
                  </a:lnTo>
                  <a:lnTo>
                    <a:pt x="340" y="85"/>
                  </a:lnTo>
                  <a:lnTo>
                    <a:pt x="425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4" name="Freeform 314"/>
            <p:cNvSpPr>
              <a:spLocks/>
            </p:cNvSpPr>
            <p:nvPr/>
          </p:nvSpPr>
          <p:spPr bwMode="auto">
            <a:xfrm>
              <a:off x="2400" y="6300"/>
              <a:ext cx="482" cy="397"/>
            </a:xfrm>
            <a:custGeom>
              <a:avLst/>
              <a:gdLst>
                <a:gd name="T0" fmla="*/ 397 w 482"/>
                <a:gd name="T1" fmla="*/ 369 h 397"/>
                <a:gd name="T2" fmla="*/ 369 w 482"/>
                <a:gd name="T3" fmla="*/ 397 h 397"/>
                <a:gd name="T4" fmla="*/ 284 w 482"/>
                <a:gd name="T5" fmla="*/ 312 h 397"/>
                <a:gd name="T6" fmla="*/ 114 w 482"/>
                <a:gd name="T7" fmla="*/ 312 h 397"/>
                <a:gd name="T8" fmla="*/ 0 w 482"/>
                <a:gd name="T9" fmla="*/ 227 h 397"/>
                <a:gd name="T10" fmla="*/ 57 w 482"/>
                <a:gd name="T11" fmla="*/ 57 h 397"/>
                <a:gd name="T12" fmla="*/ 114 w 482"/>
                <a:gd name="T13" fmla="*/ 28 h 397"/>
                <a:gd name="T14" fmla="*/ 227 w 482"/>
                <a:gd name="T15" fmla="*/ 57 h 397"/>
                <a:gd name="T16" fmla="*/ 312 w 482"/>
                <a:gd name="T17" fmla="*/ 0 h 397"/>
                <a:gd name="T18" fmla="*/ 341 w 482"/>
                <a:gd name="T19" fmla="*/ 0 h 397"/>
                <a:gd name="T20" fmla="*/ 397 w 482"/>
                <a:gd name="T21" fmla="*/ 85 h 397"/>
                <a:gd name="T22" fmla="*/ 482 w 482"/>
                <a:gd name="T23" fmla="*/ 113 h 397"/>
                <a:gd name="T24" fmla="*/ 397 w 482"/>
                <a:gd name="T25" fmla="*/ 312 h 397"/>
                <a:gd name="T26" fmla="*/ 397 w 482"/>
                <a:gd name="T27" fmla="*/ 369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2" h="397">
                  <a:moveTo>
                    <a:pt x="397" y="369"/>
                  </a:moveTo>
                  <a:lnTo>
                    <a:pt x="369" y="397"/>
                  </a:lnTo>
                  <a:lnTo>
                    <a:pt x="284" y="312"/>
                  </a:lnTo>
                  <a:lnTo>
                    <a:pt x="114" y="312"/>
                  </a:lnTo>
                  <a:lnTo>
                    <a:pt x="0" y="227"/>
                  </a:lnTo>
                  <a:lnTo>
                    <a:pt x="57" y="57"/>
                  </a:lnTo>
                  <a:lnTo>
                    <a:pt x="114" y="28"/>
                  </a:lnTo>
                  <a:lnTo>
                    <a:pt x="227" y="57"/>
                  </a:lnTo>
                  <a:lnTo>
                    <a:pt x="312" y="0"/>
                  </a:lnTo>
                  <a:lnTo>
                    <a:pt x="341" y="0"/>
                  </a:lnTo>
                  <a:lnTo>
                    <a:pt x="397" y="85"/>
                  </a:lnTo>
                  <a:lnTo>
                    <a:pt x="482" y="113"/>
                  </a:lnTo>
                  <a:lnTo>
                    <a:pt x="397" y="312"/>
                  </a:lnTo>
                  <a:lnTo>
                    <a:pt x="397" y="36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6" name="Freeform 316"/>
            <p:cNvSpPr>
              <a:spLocks/>
            </p:cNvSpPr>
            <p:nvPr/>
          </p:nvSpPr>
          <p:spPr bwMode="auto">
            <a:xfrm>
              <a:off x="2174" y="6158"/>
              <a:ext cx="340" cy="369"/>
            </a:xfrm>
            <a:custGeom>
              <a:avLst/>
              <a:gdLst>
                <a:gd name="T0" fmla="*/ 340 w 340"/>
                <a:gd name="T1" fmla="*/ 170 h 369"/>
                <a:gd name="T2" fmla="*/ 283 w 340"/>
                <a:gd name="T3" fmla="*/ 199 h 369"/>
                <a:gd name="T4" fmla="*/ 226 w 340"/>
                <a:gd name="T5" fmla="*/ 369 h 369"/>
                <a:gd name="T6" fmla="*/ 113 w 340"/>
                <a:gd name="T7" fmla="*/ 284 h 369"/>
                <a:gd name="T8" fmla="*/ 56 w 340"/>
                <a:gd name="T9" fmla="*/ 284 h 369"/>
                <a:gd name="T10" fmla="*/ 56 w 340"/>
                <a:gd name="T11" fmla="*/ 227 h 369"/>
                <a:gd name="T12" fmla="*/ 0 w 340"/>
                <a:gd name="T13" fmla="*/ 199 h 369"/>
                <a:gd name="T14" fmla="*/ 56 w 340"/>
                <a:gd name="T15" fmla="*/ 85 h 369"/>
                <a:gd name="T16" fmla="*/ 0 w 340"/>
                <a:gd name="T17" fmla="*/ 57 h 369"/>
                <a:gd name="T18" fmla="*/ 56 w 340"/>
                <a:gd name="T19" fmla="*/ 0 h 369"/>
                <a:gd name="T20" fmla="*/ 85 w 340"/>
                <a:gd name="T21" fmla="*/ 57 h 369"/>
                <a:gd name="T22" fmla="*/ 198 w 340"/>
                <a:gd name="T23" fmla="*/ 57 h 369"/>
                <a:gd name="T24" fmla="*/ 198 w 340"/>
                <a:gd name="T25" fmla="*/ 85 h 369"/>
                <a:gd name="T26" fmla="*/ 311 w 340"/>
                <a:gd name="T27" fmla="*/ 114 h 369"/>
                <a:gd name="T28" fmla="*/ 340 w 340"/>
                <a:gd name="T29" fmla="*/ 17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369">
                  <a:moveTo>
                    <a:pt x="340" y="170"/>
                  </a:moveTo>
                  <a:lnTo>
                    <a:pt x="283" y="199"/>
                  </a:lnTo>
                  <a:lnTo>
                    <a:pt x="226" y="369"/>
                  </a:lnTo>
                  <a:lnTo>
                    <a:pt x="113" y="284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0" y="199"/>
                  </a:lnTo>
                  <a:lnTo>
                    <a:pt x="56" y="85"/>
                  </a:lnTo>
                  <a:lnTo>
                    <a:pt x="0" y="57"/>
                  </a:lnTo>
                  <a:lnTo>
                    <a:pt x="56" y="0"/>
                  </a:lnTo>
                  <a:lnTo>
                    <a:pt x="85" y="57"/>
                  </a:lnTo>
                  <a:lnTo>
                    <a:pt x="198" y="57"/>
                  </a:lnTo>
                  <a:lnTo>
                    <a:pt x="198" y="85"/>
                  </a:lnTo>
                  <a:lnTo>
                    <a:pt x="311" y="114"/>
                  </a:lnTo>
                  <a:lnTo>
                    <a:pt x="340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7" name="Freeform 317"/>
            <p:cNvSpPr>
              <a:spLocks/>
            </p:cNvSpPr>
            <p:nvPr/>
          </p:nvSpPr>
          <p:spPr bwMode="auto">
            <a:xfrm>
              <a:off x="2797" y="5790"/>
              <a:ext cx="596" cy="1049"/>
            </a:xfrm>
            <a:custGeom>
              <a:avLst/>
              <a:gdLst>
                <a:gd name="T0" fmla="*/ 142 w 596"/>
                <a:gd name="T1" fmla="*/ 141 h 1049"/>
                <a:gd name="T2" fmla="*/ 170 w 596"/>
                <a:gd name="T3" fmla="*/ 113 h 1049"/>
                <a:gd name="T4" fmla="*/ 199 w 596"/>
                <a:gd name="T5" fmla="*/ 0 h 1049"/>
                <a:gd name="T6" fmla="*/ 255 w 596"/>
                <a:gd name="T7" fmla="*/ 0 h 1049"/>
                <a:gd name="T8" fmla="*/ 312 w 596"/>
                <a:gd name="T9" fmla="*/ 28 h 1049"/>
                <a:gd name="T10" fmla="*/ 397 w 596"/>
                <a:gd name="T11" fmla="*/ 283 h 1049"/>
                <a:gd name="T12" fmla="*/ 369 w 596"/>
                <a:gd name="T13" fmla="*/ 368 h 1049"/>
                <a:gd name="T14" fmla="*/ 539 w 596"/>
                <a:gd name="T15" fmla="*/ 538 h 1049"/>
                <a:gd name="T16" fmla="*/ 539 w 596"/>
                <a:gd name="T17" fmla="*/ 623 h 1049"/>
                <a:gd name="T18" fmla="*/ 567 w 596"/>
                <a:gd name="T19" fmla="*/ 652 h 1049"/>
                <a:gd name="T20" fmla="*/ 510 w 596"/>
                <a:gd name="T21" fmla="*/ 765 h 1049"/>
                <a:gd name="T22" fmla="*/ 539 w 596"/>
                <a:gd name="T23" fmla="*/ 765 h 1049"/>
                <a:gd name="T24" fmla="*/ 510 w 596"/>
                <a:gd name="T25" fmla="*/ 850 h 1049"/>
                <a:gd name="T26" fmla="*/ 596 w 596"/>
                <a:gd name="T27" fmla="*/ 879 h 1049"/>
                <a:gd name="T28" fmla="*/ 567 w 596"/>
                <a:gd name="T29" fmla="*/ 935 h 1049"/>
                <a:gd name="T30" fmla="*/ 567 w 596"/>
                <a:gd name="T31" fmla="*/ 1020 h 1049"/>
                <a:gd name="T32" fmla="*/ 454 w 596"/>
                <a:gd name="T33" fmla="*/ 1049 h 1049"/>
                <a:gd name="T34" fmla="*/ 397 w 596"/>
                <a:gd name="T35" fmla="*/ 964 h 1049"/>
                <a:gd name="T36" fmla="*/ 284 w 596"/>
                <a:gd name="T37" fmla="*/ 935 h 1049"/>
                <a:gd name="T38" fmla="*/ 170 w 596"/>
                <a:gd name="T39" fmla="*/ 1020 h 1049"/>
                <a:gd name="T40" fmla="*/ 0 w 596"/>
                <a:gd name="T41" fmla="*/ 879 h 1049"/>
                <a:gd name="T42" fmla="*/ 0 w 596"/>
                <a:gd name="T43" fmla="*/ 822 h 1049"/>
                <a:gd name="T44" fmla="*/ 85 w 596"/>
                <a:gd name="T45" fmla="*/ 623 h 1049"/>
                <a:gd name="T46" fmla="*/ 0 w 596"/>
                <a:gd name="T47" fmla="*/ 482 h 1049"/>
                <a:gd name="T48" fmla="*/ 29 w 596"/>
                <a:gd name="T49" fmla="*/ 453 h 1049"/>
                <a:gd name="T50" fmla="*/ 142 w 596"/>
                <a:gd name="T51" fmla="*/ 255 h 1049"/>
                <a:gd name="T52" fmla="*/ 142 w 596"/>
                <a:gd name="T53" fmla="*/ 141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6" h="1049">
                  <a:moveTo>
                    <a:pt x="142" y="141"/>
                  </a:moveTo>
                  <a:lnTo>
                    <a:pt x="170" y="113"/>
                  </a:lnTo>
                  <a:lnTo>
                    <a:pt x="199" y="0"/>
                  </a:lnTo>
                  <a:lnTo>
                    <a:pt x="255" y="0"/>
                  </a:lnTo>
                  <a:lnTo>
                    <a:pt x="312" y="28"/>
                  </a:lnTo>
                  <a:lnTo>
                    <a:pt x="397" y="283"/>
                  </a:lnTo>
                  <a:lnTo>
                    <a:pt x="369" y="368"/>
                  </a:lnTo>
                  <a:lnTo>
                    <a:pt x="539" y="538"/>
                  </a:lnTo>
                  <a:lnTo>
                    <a:pt x="539" y="623"/>
                  </a:lnTo>
                  <a:lnTo>
                    <a:pt x="567" y="652"/>
                  </a:lnTo>
                  <a:lnTo>
                    <a:pt x="510" y="765"/>
                  </a:lnTo>
                  <a:lnTo>
                    <a:pt x="539" y="765"/>
                  </a:lnTo>
                  <a:lnTo>
                    <a:pt x="510" y="850"/>
                  </a:lnTo>
                  <a:lnTo>
                    <a:pt x="596" y="879"/>
                  </a:lnTo>
                  <a:lnTo>
                    <a:pt x="567" y="935"/>
                  </a:lnTo>
                  <a:lnTo>
                    <a:pt x="567" y="1020"/>
                  </a:lnTo>
                  <a:lnTo>
                    <a:pt x="454" y="1049"/>
                  </a:lnTo>
                  <a:lnTo>
                    <a:pt x="397" y="964"/>
                  </a:lnTo>
                  <a:lnTo>
                    <a:pt x="284" y="935"/>
                  </a:lnTo>
                  <a:lnTo>
                    <a:pt x="170" y="1020"/>
                  </a:lnTo>
                  <a:lnTo>
                    <a:pt x="0" y="879"/>
                  </a:lnTo>
                  <a:lnTo>
                    <a:pt x="0" y="822"/>
                  </a:lnTo>
                  <a:lnTo>
                    <a:pt x="85" y="623"/>
                  </a:lnTo>
                  <a:lnTo>
                    <a:pt x="0" y="482"/>
                  </a:lnTo>
                  <a:lnTo>
                    <a:pt x="29" y="453"/>
                  </a:lnTo>
                  <a:lnTo>
                    <a:pt x="142" y="255"/>
                  </a:lnTo>
                  <a:lnTo>
                    <a:pt x="142" y="14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8" name="Freeform 318"/>
            <p:cNvSpPr>
              <a:spLocks/>
            </p:cNvSpPr>
            <p:nvPr/>
          </p:nvSpPr>
          <p:spPr bwMode="auto">
            <a:xfrm>
              <a:off x="2457" y="5875"/>
              <a:ext cx="482" cy="368"/>
            </a:xfrm>
            <a:custGeom>
              <a:avLst/>
              <a:gdLst>
                <a:gd name="T0" fmla="*/ 284 w 482"/>
                <a:gd name="T1" fmla="*/ 0 h 368"/>
                <a:gd name="T2" fmla="*/ 340 w 482"/>
                <a:gd name="T3" fmla="*/ 28 h 368"/>
                <a:gd name="T4" fmla="*/ 454 w 482"/>
                <a:gd name="T5" fmla="*/ 28 h 368"/>
                <a:gd name="T6" fmla="*/ 482 w 482"/>
                <a:gd name="T7" fmla="*/ 56 h 368"/>
                <a:gd name="T8" fmla="*/ 482 w 482"/>
                <a:gd name="T9" fmla="*/ 170 h 368"/>
                <a:gd name="T10" fmla="*/ 369 w 482"/>
                <a:gd name="T11" fmla="*/ 368 h 368"/>
                <a:gd name="T12" fmla="*/ 312 w 482"/>
                <a:gd name="T13" fmla="*/ 312 h 368"/>
                <a:gd name="T14" fmla="*/ 227 w 482"/>
                <a:gd name="T15" fmla="*/ 340 h 368"/>
                <a:gd name="T16" fmla="*/ 170 w 482"/>
                <a:gd name="T17" fmla="*/ 312 h 368"/>
                <a:gd name="T18" fmla="*/ 113 w 482"/>
                <a:gd name="T19" fmla="*/ 340 h 368"/>
                <a:gd name="T20" fmla="*/ 28 w 482"/>
                <a:gd name="T21" fmla="*/ 227 h 368"/>
                <a:gd name="T22" fmla="*/ 0 w 482"/>
                <a:gd name="T23" fmla="*/ 170 h 368"/>
                <a:gd name="T24" fmla="*/ 28 w 482"/>
                <a:gd name="T25" fmla="*/ 113 h 368"/>
                <a:gd name="T26" fmla="*/ 57 w 482"/>
                <a:gd name="T27" fmla="*/ 141 h 368"/>
                <a:gd name="T28" fmla="*/ 113 w 482"/>
                <a:gd name="T29" fmla="*/ 85 h 368"/>
                <a:gd name="T30" fmla="*/ 170 w 482"/>
                <a:gd name="T31" fmla="*/ 113 h 368"/>
                <a:gd name="T32" fmla="*/ 198 w 482"/>
                <a:gd name="T33" fmla="*/ 28 h 368"/>
                <a:gd name="T34" fmla="*/ 227 w 482"/>
                <a:gd name="T35" fmla="*/ 56 h 368"/>
                <a:gd name="T36" fmla="*/ 284 w 482"/>
                <a:gd name="T37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82" h="368">
                  <a:moveTo>
                    <a:pt x="284" y="0"/>
                  </a:moveTo>
                  <a:lnTo>
                    <a:pt x="340" y="28"/>
                  </a:lnTo>
                  <a:lnTo>
                    <a:pt x="454" y="28"/>
                  </a:lnTo>
                  <a:lnTo>
                    <a:pt x="482" y="56"/>
                  </a:lnTo>
                  <a:lnTo>
                    <a:pt x="482" y="170"/>
                  </a:lnTo>
                  <a:lnTo>
                    <a:pt x="369" y="368"/>
                  </a:lnTo>
                  <a:lnTo>
                    <a:pt x="312" y="312"/>
                  </a:lnTo>
                  <a:lnTo>
                    <a:pt x="227" y="340"/>
                  </a:lnTo>
                  <a:lnTo>
                    <a:pt x="170" y="312"/>
                  </a:lnTo>
                  <a:lnTo>
                    <a:pt x="113" y="340"/>
                  </a:lnTo>
                  <a:lnTo>
                    <a:pt x="28" y="227"/>
                  </a:lnTo>
                  <a:lnTo>
                    <a:pt x="0" y="170"/>
                  </a:lnTo>
                  <a:lnTo>
                    <a:pt x="28" y="113"/>
                  </a:lnTo>
                  <a:lnTo>
                    <a:pt x="57" y="141"/>
                  </a:lnTo>
                  <a:lnTo>
                    <a:pt x="113" y="85"/>
                  </a:lnTo>
                  <a:lnTo>
                    <a:pt x="170" y="113"/>
                  </a:lnTo>
                  <a:lnTo>
                    <a:pt x="198" y="28"/>
                  </a:lnTo>
                  <a:lnTo>
                    <a:pt x="227" y="56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80" name="Freeform 320"/>
            <p:cNvSpPr>
              <a:spLocks/>
            </p:cNvSpPr>
            <p:nvPr/>
          </p:nvSpPr>
          <p:spPr bwMode="auto">
            <a:xfrm>
              <a:off x="2145" y="6980"/>
              <a:ext cx="425" cy="454"/>
            </a:xfrm>
            <a:custGeom>
              <a:avLst/>
              <a:gdLst>
                <a:gd name="T0" fmla="*/ 142 w 425"/>
                <a:gd name="T1" fmla="*/ 454 h 454"/>
                <a:gd name="T2" fmla="*/ 142 w 425"/>
                <a:gd name="T3" fmla="*/ 397 h 454"/>
                <a:gd name="T4" fmla="*/ 284 w 425"/>
                <a:gd name="T5" fmla="*/ 426 h 454"/>
                <a:gd name="T6" fmla="*/ 397 w 425"/>
                <a:gd name="T7" fmla="*/ 341 h 454"/>
                <a:gd name="T8" fmla="*/ 425 w 425"/>
                <a:gd name="T9" fmla="*/ 256 h 454"/>
                <a:gd name="T10" fmla="*/ 312 w 425"/>
                <a:gd name="T11" fmla="*/ 256 h 454"/>
                <a:gd name="T12" fmla="*/ 284 w 425"/>
                <a:gd name="T13" fmla="*/ 170 h 454"/>
                <a:gd name="T14" fmla="*/ 57 w 425"/>
                <a:gd name="T15" fmla="*/ 0 h 454"/>
                <a:gd name="T16" fmla="*/ 0 w 425"/>
                <a:gd name="T17" fmla="*/ 142 h 454"/>
                <a:gd name="T18" fmla="*/ 29 w 425"/>
                <a:gd name="T19" fmla="*/ 142 h 454"/>
                <a:gd name="T20" fmla="*/ 29 w 425"/>
                <a:gd name="T21" fmla="*/ 199 h 454"/>
                <a:gd name="T22" fmla="*/ 114 w 425"/>
                <a:gd name="T23" fmla="*/ 312 h 454"/>
                <a:gd name="T24" fmla="*/ 85 w 425"/>
                <a:gd name="T25" fmla="*/ 397 h 454"/>
                <a:gd name="T26" fmla="*/ 142 w 425"/>
                <a:gd name="T2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5" h="454">
                  <a:moveTo>
                    <a:pt x="142" y="454"/>
                  </a:moveTo>
                  <a:lnTo>
                    <a:pt x="142" y="397"/>
                  </a:lnTo>
                  <a:lnTo>
                    <a:pt x="284" y="426"/>
                  </a:lnTo>
                  <a:lnTo>
                    <a:pt x="397" y="341"/>
                  </a:lnTo>
                  <a:lnTo>
                    <a:pt x="425" y="256"/>
                  </a:lnTo>
                  <a:lnTo>
                    <a:pt x="312" y="256"/>
                  </a:lnTo>
                  <a:lnTo>
                    <a:pt x="284" y="170"/>
                  </a:lnTo>
                  <a:lnTo>
                    <a:pt x="57" y="0"/>
                  </a:lnTo>
                  <a:lnTo>
                    <a:pt x="0" y="142"/>
                  </a:lnTo>
                  <a:lnTo>
                    <a:pt x="29" y="142"/>
                  </a:lnTo>
                  <a:lnTo>
                    <a:pt x="29" y="199"/>
                  </a:lnTo>
                  <a:lnTo>
                    <a:pt x="114" y="312"/>
                  </a:lnTo>
                  <a:lnTo>
                    <a:pt x="85" y="397"/>
                  </a:lnTo>
                  <a:lnTo>
                    <a:pt x="142" y="4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81" name="Freeform 321"/>
            <p:cNvSpPr>
              <a:spLocks/>
            </p:cNvSpPr>
            <p:nvPr/>
          </p:nvSpPr>
          <p:spPr bwMode="auto">
            <a:xfrm>
              <a:off x="1692" y="7122"/>
              <a:ext cx="595" cy="680"/>
            </a:xfrm>
            <a:custGeom>
              <a:avLst/>
              <a:gdLst>
                <a:gd name="T0" fmla="*/ 453 w 595"/>
                <a:gd name="T1" fmla="*/ 0 h 680"/>
                <a:gd name="T2" fmla="*/ 482 w 595"/>
                <a:gd name="T3" fmla="*/ 0 h 680"/>
                <a:gd name="T4" fmla="*/ 482 w 595"/>
                <a:gd name="T5" fmla="*/ 57 h 680"/>
                <a:gd name="T6" fmla="*/ 567 w 595"/>
                <a:gd name="T7" fmla="*/ 170 h 680"/>
                <a:gd name="T8" fmla="*/ 538 w 595"/>
                <a:gd name="T9" fmla="*/ 255 h 680"/>
                <a:gd name="T10" fmla="*/ 595 w 595"/>
                <a:gd name="T11" fmla="*/ 312 h 680"/>
                <a:gd name="T12" fmla="*/ 567 w 595"/>
                <a:gd name="T13" fmla="*/ 369 h 680"/>
                <a:gd name="T14" fmla="*/ 425 w 595"/>
                <a:gd name="T15" fmla="*/ 397 h 680"/>
                <a:gd name="T16" fmla="*/ 340 w 595"/>
                <a:gd name="T17" fmla="*/ 482 h 680"/>
                <a:gd name="T18" fmla="*/ 340 w 595"/>
                <a:gd name="T19" fmla="*/ 595 h 680"/>
                <a:gd name="T20" fmla="*/ 141 w 595"/>
                <a:gd name="T21" fmla="*/ 680 h 680"/>
                <a:gd name="T22" fmla="*/ 226 w 595"/>
                <a:gd name="T23" fmla="*/ 425 h 680"/>
                <a:gd name="T24" fmla="*/ 198 w 595"/>
                <a:gd name="T25" fmla="*/ 397 h 680"/>
                <a:gd name="T26" fmla="*/ 85 w 595"/>
                <a:gd name="T27" fmla="*/ 397 h 680"/>
                <a:gd name="T28" fmla="*/ 0 w 595"/>
                <a:gd name="T29" fmla="*/ 340 h 680"/>
                <a:gd name="T30" fmla="*/ 28 w 595"/>
                <a:gd name="T31" fmla="*/ 312 h 680"/>
                <a:gd name="T32" fmla="*/ 28 w 595"/>
                <a:gd name="T33" fmla="*/ 199 h 680"/>
                <a:gd name="T34" fmla="*/ 170 w 595"/>
                <a:gd name="T35" fmla="*/ 142 h 680"/>
                <a:gd name="T36" fmla="*/ 226 w 595"/>
                <a:gd name="T37" fmla="*/ 85 h 680"/>
                <a:gd name="T38" fmla="*/ 311 w 595"/>
                <a:gd name="T39" fmla="*/ 170 h 680"/>
                <a:gd name="T40" fmla="*/ 425 w 595"/>
                <a:gd name="T41" fmla="*/ 57 h 680"/>
                <a:gd name="T42" fmla="*/ 453 w 595"/>
                <a:gd name="T4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95" h="680">
                  <a:moveTo>
                    <a:pt x="453" y="0"/>
                  </a:moveTo>
                  <a:lnTo>
                    <a:pt x="482" y="0"/>
                  </a:lnTo>
                  <a:lnTo>
                    <a:pt x="482" y="57"/>
                  </a:lnTo>
                  <a:lnTo>
                    <a:pt x="567" y="170"/>
                  </a:lnTo>
                  <a:lnTo>
                    <a:pt x="538" y="255"/>
                  </a:lnTo>
                  <a:lnTo>
                    <a:pt x="595" y="312"/>
                  </a:lnTo>
                  <a:lnTo>
                    <a:pt x="567" y="369"/>
                  </a:lnTo>
                  <a:lnTo>
                    <a:pt x="425" y="397"/>
                  </a:lnTo>
                  <a:lnTo>
                    <a:pt x="340" y="482"/>
                  </a:lnTo>
                  <a:lnTo>
                    <a:pt x="340" y="595"/>
                  </a:lnTo>
                  <a:lnTo>
                    <a:pt x="141" y="680"/>
                  </a:lnTo>
                  <a:lnTo>
                    <a:pt x="226" y="425"/>
                  </a:lnTo>
                  <a:lnTo>
                    <a:pt x="198" y="397"/>
                  </a:lnTo>
                  <a:lnTo>
                    <a:pt x="85" y="397"/>
                  </a:lnTo>
                  <a:lnTo>
                    <a:pt x="0" y="340"/>
                  </a:lnTo>
                  <a:lnTo>
                    <a:pt x="28" y="312"/>
                  </a:lnTo>
                  <a:lnTo>
                    <a:pt x="28" y="199"/>
                  </a:lnTo>
                  <a:lnTo>
                    <a:pt x="170" y="142"/>
                  </a:lnTo>
                  <a:lnTo>
                    <a:pt x="226" y="85"/>
                  </a:lnTo>
                  <a:lnTo>
                    <a:pt x="311" y="170"/>
                  </a:lnTo>
                  <a:lnTo>
                    <a:pt x="425" y="57"/>
                  </a:lnTo>
                  <a:lnTo>
                    <a:pt x="45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82" name="Freeform 322"/>
            <p:cNvSpPr>
              <a:spLocks/>
            </p:cNvSpPr>
            <p:nvPr/>
          </p:nvSpPr>
          <p:spPr bwMode="auto">
            <a:xfrm>
              <a:off x="1862" y="6952"/>
              <a:ext cx="340" cy="340"/>
            </a:xfrm>
            <a:custGeom>
              <a:avLst/>
              <a:gdLst>
                <a:gd name="T0" fmla="*/ 340 w 340"/>
                <a:gd name="T1" fmla="*/ 28 h 340"/>
                <a:gd name="T2" fmla="*/ 283 w 340"/>
                <a:gd name="T3" fmla="*/ 170 h 340"/>
                <a:gd name="T4" fmla="*/ 255 w 340"/>
                <a:gd name="T5" fmla="*/ 227 h 340"/>
                <a:gd name="T6" fmla="*/ 141 w 340"/>
                <a:gd name="T7" fmla="*/ 340 h 340"/>
                <a:gd name="T8" fmla="*/ 56 w 340"/>
                <a:gd name="T9" fmla="*/ 255 h 340"/>
                <a:gd name="T10" fmla="*/ 56 w 340"/>
                <a:gd name="T11" fmla="*/ 198 h 340"/>
                <a:gd name="T12" fmla="*/ 0 w 340"/>
                <a:gd name="T13" fmla="*/ 170 h 340"/>
                <a:gd name="T14" fmla="*/ 85 w 340"/>
                <a:gd name="T15" fmla="*/ 85 h 340"/>
                <a:gd name="T16" fmla="*/ 170 w 340"/>
                <a:gd name="T17" fmla="*/ 57 h 340"/>
                <a:gd name="T18" fmla="*/ 226 w 340"/>
                <a:gd name="T19" fmla="*/ 0 h 340"/>
                <a:gd name="T20" fmla="*/ 340 w 340"/>
                <a:gd name="T21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40">
                  <a:moveTo>
                    <a:pt x="340" y="28"/>
                  </a:moveTo>
                  <a:lnTo>
                    <a:pt x="283" y="170"/>
                  </a:lnTo>
                  <a:lnTo>
                    <a:pt x="255" y="227"/>
                  </a:lnTo>
                  <a:lnTo>
                    <a:pt x="141" y="340"/>
                  </a:lnTo>
                  <a:lnTo>
                    <a:pt x="56" y="255"/>
                  </a:lnTo>
                  <a:lnTo>
                    <a:pt x="56" y="198"/>
                  </a:lnTo>
                  <a:lnTo>
                    <a:pt x="0" y="170"/>
                  </a:lnTo>
                  <a:lnTo>
                    <a:pt x="85" y="85"/>
                  </a:lnTo>
                  <a:lnTo>
                    <a:pt x="170" y="57"/>
                  </a:lnTo>
                  <a:lnTo>
                    <a:pt x="226" y="0"/>
                  </a:lnTo>
                  <a:lnTo>
                    <a:pt x="340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83" name="Freeform 323"/>
            <p:cNvSpPr>
              <a:spLocks/>
            </p:cNvSpPr>
            <p:nvPr/>
          </p:nvSpPr>
          <p:spPr bwMode="auto">
            <a:xfrm>
              <a:off x="1408" y="6413"/>
              <a:ext cx="624" cy="908"/>
            </a:xfrm>
            <a:custGeom>
              <a:avLst/>
              <a:gdLst>
                <a:gd name="T0" fmla="*/ 312 w 624"/>
                <a:gd name="T1" fmla="*/ 908 h 908"/>
                <a:gd name="T2" fmla="*/ 454 w 624"/>
                <a:gd name="T3" fmla="*/ 851 h 908"/>
                <a:gd name="T4" fmla="*/ 510 w 624"/>
                <a:gd name="T5" fmla="*/ 794 h 908"/>
                <a:gd name="T6" fmla="*/ 510 w 624"/>
                <a:gd name="T7" fmla="*/ 737 h 908"/>
                <a:gd name="T8" fmla="*/ 454 w 624"/>
                <a:gd name="T9" fmla="*/ 709 h 908"/>
                <a:gd name="T10" fmla="*/ 539 w 624"/>
                <a:gd name="T11" fmla="*/ 624 h 908"/>
                <a:gd name="T12" fmla="*/ 624 w 624"/>
                <a:gd name="T13" fmla="*/ 596 h 908"/>
                <a:gd name="T14" fmla="*/ 595 w 624"/>
                <a:gd name="T15" fmla="*/ 511 h 908"/>
                <a:gd name="T16" fmla="*/ 595 w 624"/>
                <a:gd name="T17" fmla="*/ 369 h 908"/>
                <a:gd name="T18" fmla="*/ 539 w 624"/>
                <a:gd name="T19" fmla="*/ 426 h 908"/>
                <a:gd name="T20" fmla="*/ 454 w 624"/>
                <a:gd name="T21" fmla="*/ 256 h 908"/>
                <a:gd name="T22" fmla="*/ 539 w 624"/>
                <a:gd name="T23" fmla="*/ 227 h 908"/>
                <a:gd name="T24" fmla="*/ 510 w 624"/>
                <a:gd name="T25" fmla="*/ 170 h 908"/>
                <a:gd name="T26" fmla="*/ 425 w 624"/>
                <a:gd name="T27" fmla="*/ 142 h 908"/>
                <a:gd name="T28" fmla="*/ 397 w 624"/>
                <a:gd name="T29" fmla="*/ 0 h 908"/>
                <a:gd name="T30" fmla="*/ 340 w 624"/>
                <a:gd name="T31" fmla="*/ 0 h 908"/>
                <a:gd name="T32" fmla="*/ 312 w 624"/>
                <a:gd name="T33" fmla="*/ 85 h 908"/>
                <a:gd name="T34" fmla="*/ 199 w 624"/>
                <a:gd name="T35" fmla="*/ 85 h 908"/>
                <a:gd name="T36" fmla="*/ 170 w 624"/>
                <a:gd name="T37" fmla="*/ 199 h 908"/>
                <a:gd name="T38" fmla="*/ 142 w 624"/>
                <a:gd name="T39" fmla="*/ 199 h 908"/>
                <a:gd name="T40" fmla="*/ 113 w 624"/>
                <a:gd name="T41" fmla="*/ 256 h 908"/>
                <a:gd name="T42" fmla="*/ 142 w 624"/>
                <a:gd name="T43" fmla="*/ 369 h 908"/>
                <a:gd name="T44" fmla="*/ 85 w 624"/>
                <a:gd name="T45" fmla="*/ 369 h 908"/>
                <a:gd name="T46" fmla="*/ 0 w 624"/>
                <a:gd name="T47" fmla="*/ 454 h 908"/>
                <a:gd name="T48" fmla="*/ 85 w 624"/>
                <a:gd name="T49" fmla="*/ 567 h 908"/>
                <a:gd name="T50" fmla="*/ 85 w 624"/>
                <a:gd name="T51" fmla="*/ 624 h 908"/>
                <a:gd name="T52" fmla="*/ 142 w 624"/>
                <a:gd name="T53" fmla="*/ 652 h 908"/>
                <a:gd name="T54" fmla="*/ 170 w 624"/>
                <a:gd name="T55" fmla="*/ 737 h 908"/>
                <a:gd name="T56" fmla="*/ 170 w 624"/>
                <a:gd name="T57" fmla="*/ 766 h 908"/>
                <a:gd name="T58" fmla="*/ 255 w 624"/>
                <a:gd name="T59" fmla="*/ 879 h 908"/>
                <a:gd name="T60" fmla="*/ 312 w 624"/>
                <a:gd name="T61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4" h="908">
                  <a:moveTo>
                    <a:pt x="312" y="908"/>
                  </a:moveTo>
                  <a:lnTo>
                    <a:pt x="454" y="851"/>
                  </a:lnTo>
                  <a:lnTo>
                    <a:pt x="510" y="794"/>
                  </a:lnTo>
                  <a:lnTo>
                    <a:pt x="510" y="737"/>
                  </a:lnTo>
                  <a:lnTo>
                    <a:pt x="454" y="709"/>
                  </a:lnTo>
                  <a:lnTo>
                    <a:pt x="539" y="624"/>
                  </a:lnTo>
                  <a:lnTo>
                    <a:pt x="624" y="596"/>
                  </a:lnTo>
                  <a:lnTo>
                    <a:pt x="595" y="511"/>
                  </a:lnTo>
                  <a:lnTo>
                    <a:pt x="595" y="369"/>
                  </a:lnTo>
                  <a:lnTo>
                    <a:pt x="539" y="426"/>
                  </a:lnTo>
                  <a:lnTo>
                    <a:pt x="454" y="256"/>
                  </a:lnTo>
                  <a:lnTo>
                    <a:pt x="539" y="227"/>
                  </a:lnTo>
                  <a:lnTo>
                    <a:pt x="510" y="170"/>
                  </a:lnTo>
                  <a:lnTo>
                    <a:pt x="425" y="142"/>
                  </a:lnTo>
                  <a:lnTo>
                    <a:pt x="397" y="0"/>
                  </a:lnTo>
                  <a:lnTo>
                    <a:pt x="340" y="0"/>
                  </a:lnTo>
                  <a:lnTo>
                    <a:pt x="312" y="85"/>
                  </a:lnTo>
                  <a:lnTo>
                    <a:pt x="199" y="85"/>
                  </a:lnTo>
                  <a:lnTo>
                    <a:pt x="170" y="199"/>
                  </a:lnTo>
                  <a:lnTo>
                    <a:pt x="142" y="199"/>
                  </a:lnTo>
                  <a:lnTo>
                    <a:pt x="113" y="256"/>
                  </a:lnTo>
                  <a:lnTo>
                    <a:pt x="142" y="369"/>
                  </a:lnTo>
                  <a:lnTo>
                    <a:pt x="85" y="369"/>
                  </a:lnTo>
                  <a:lnTo>
                    <a:pt x="0" y="454"/>
                  </a:lnTo>
                  <a:lnTo>
                    <a:pt x="85" y="567"/>
                  </a:lnTo>
                  <a:lnTo>
                    <a:pt x="85" y="624"/>
                  </a:lnTo>
                  <a:lnTo>
                    <a:pt x="142" y="652"/>
                  </a:lnTo>
                  <a:lnTo>
                    <a:pt x="170" y="737"/>
                  </a:lnTo>
                  <a:lnTo>
                    <a:pt x="170" y="766"/>
                  </a:lnTo>
                  <a:lnTo>
                    <a:pt x="255" y="879"/>
                  </a:lnTo>
                  <a:lnTo>
                    <a:pt x="312" y="90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84" name="Freeform 324"/>
            <p:cNvSpPr>
              <a:spLocks/>
            </p:cNvSpPr>
            <p:nvPr/>
          </p:nvSpPr>
          <p:spPr bwMode="auto">
            <a:xfrm>
              <a:off x="1351" y="7065"/>
              <a:ext cx="369" cy="596"/>
            </a:xfrm>
            <a:custGeom>
              <a:avLst/>
              <a:gdLst>
                <a:gd name="T0" fmla="*/ 341 w 369"/>
                <a:gd name="T1" fmla="*/ 397 h 596"/>
                <a:gd name="T2" fmla="*/ 369 w 369"/>
                <a:gd name="T3" fmla="*/ 369 h 596"/>
                <a:gd name="T4" fmla="*/ 369 w 369"/>
                <a:gd name="T5" fmla="*/ 256 h 596"/>
                <a:gd name="T6" fmla="*/ 312 w 369"/>
                <a:gd name="T7" fmla="*/ 227 h 596"/>
                <a:gd name="T8" fmla="*/ 227 w 369"/>
                <a:gd name="T9" fmla="*/ 114 h 596"/>
                <a:gd name="T10" fmla="*/ 227 w 369"/>
                <a:gd name="T11" fmla="*/ 85 h 596"/>
                <a:gd name="T12" fmla="*/ 199 w 369"/>
                <a:gd name="T13" fmla="*/ 0 h 596"/>
                <a:gd name="T14" fmla="*/ 170 w 369"/>
                <a:gd name="T15" fmla="*/ 29 h 596"/>
                <a:gd name="T16" fmla="*/ 0 w 369"/>
                <a:gd name="T17" fmla="*/ 0 h 596"/>
                <a:gd name="T18" fmla="*/ 0 w 369"/>
                <a:gd name="T19" fmla="*/ 57 h 596"/>
                <a:gd name="T20" fmla="*/ 85 w 369"/>
                <a:gd name="T21" fmla="*/ 114 h 596"/>
                <a:gd name="T22" fmla="*/ 85 w 369"/>
                <a:gd name="T23" fmla="*/ 284 h 596"/>
                <a:gd name="T24" fmla="*/ 0 w 369"/>
                <a:gd name="T25" fmla="*/ 341 h 596"/>
                <a:gd name="T26" fmla="*/ 199 w 369"/>
                <a:gd name="T27" fmla="*/ 426 h 596"/>
                <a:gd name="T28" fmla="*/ 170 w 369"/>
                <a:gd name="T29" fmla="*/ 482 h 596"/>
                <a:gd name="T30" fmla="*/ 170 w 369"/>
                <a:gd name="T31" fmla="*/ 596 h 596"/>
                <a:gd name="T32" fmla="*/ 227 w 369"/>
                <a:gd name="T33" fmla="*/ 539 h 596"/>
                <a:gd name="T34" fmla="*/ 284 w 369"/>
                <a:gd name="T35" fmla="*/ 567 h 596"/>
                <a:gd name="T36" fmla="*/ 312 w 369"/>
                <a:gd name="T37" fmla="*/ 511 h 596"/>
                <a:gd name="T38" fmla="*/ 312 w 369"/>
                <a:gd name="T39" fmla="*/ 426 h 596"/>
                <a:gd name="T40" fmla="*/ 341 w 369"/>
                <a:gd name="T41" fmla="*/ 397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9" h="596">
                  <a:moveTo>
                    <a:pt x="341" y="397"/>
                  </a:moveTo>
                  <a:lnTo>
                    <a:pt x="369" y="369"/>
                  </a:lnTo>
                  <a:lnTo>
                    <a:pt x="369" y="256"/>
                  </a:lnTo>
                  <a:lnTo>
                    <a:pt x="312" y="227"/>
                  </a:lnTo>
                  <a:lnTo>
                    <a:pt x="227" y="114"/>
                  </a:lnTo>
                  <a:lnTo>
                    <a:pt x="227" y="85"/>
                  </a:lnTo>
                  <a:lnTo>
                    <a:pt x="199" y="0"/>
                  </a:lnTo>
                  <a:lnTo>
                    <a:pt x="170" y="29"/>
                  </a:lnTo>
                  <a:lnTo>
                    <a:pt x="0" y="0"/>
                  </a:lnTo>
                  <a:lnTo>
                    <a:pt x="0" y="57"/>
                  </a:lnTo>
                  <a:lnTo>
                    <a:pt x="85" y="114"/>
                  </a:lnTo>
                  <a:lnTo>
                    <a:pt x="85" y="284"/>
                  </a:lnTo>
                  <a:lnTo>
                    <a:pt x="0" y="341"/>
                  </a:lnTo>
                  <a:lnTo>
                    <a:pt x="199" y="426"/>
                  </a:lnTo>
                  <a:lnTo>
                    <a:pt x="170" y="482"/>
                  </a:lnTo>
                  <a:lnTo>
                    <a:pt x="170" y="596"/>
                  </a:lnTo>
                  <a:lnTo>
                    <a:pt x="227" y="539"/>
                  </a:lnTo>
                  <a:lnTo>
                    <a:pt x="284" y="567"/>
                  </a:lnTo>
                  <a:lnTo>
                    <a:pt x="312" y="511"/>
                  </a:lnTo>
                  <a:lnTo>
                    <a:pt x="312" y="426"/>
                  </a:lnTo>
                  <a:lnTo>
                    <a:pt x="341" y="3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85" name="Freeform 325"/>
            <p:cNvSpPr>
              <a:spLocks/>
            </p:cNvSpPr>
            <p:nvPr/>
          </p:nvSpPr>
          <p:spPr bwMode="auto">
            <a:xfrm>
              <a:off x="1635" y="7462"/>
              <a:ext cx="283" cy="369"/>
            </a:xfrm>
            <a:custGeom>
              <a:avLst/>
              <a:gdLst>
                <a:gd name="T0" fmla="*/ 0 w 283"/>
                <a:gd name="T1" fmla="*/ 170 h 369"/>
                <a:gd name="T2" fmla="*/ 57 w 283"/>
                <a:gd name="T3" fmla="*/ 284 h 369"/>
                <a:gd name="T4" fmla="*/ 28 w 283"/>
                <a:gd name="T5" fmla="*/ 369 h 369"/>
                <a:gd name="T6" fmla="*/ 142 w 283"/>
                <a:gd name="T7" fmla="*/ 312 h 369"/>
                <a:gd name="T8" fmla="*/ 198 w 283"/>
                <a:gd name="T9" fmla="*/ 340 h 369"/>
                <a:gd name="T10" fmla="*/ 283 w 283"/>
                <a:gd name="T11" fmla="*/ 85 h 369"/>
                <a:gd name="T12" fmla="*/ 255 w 283"/>
                <a:gd name="T13" fmla="*/ 57 h 369"/>
                <a:gd name="T14" fmla="*/ 142 w 283"/>
                <a:gd name="T15" fmla="*/ 57 h 369"/>
                <a:gd name="T16" fmla="*/ 57 w 283"/>
                <a:gd name="T17" fmla="*/ 0 h 369"/>
                <a:gd name="T18" fmla="*/ 28 w 283"/>
                <a:gd name="T19" fmla="*/ 29 h 369"/>
                <a:gd name="T20" fmla="*/ 28 w 283"/>
                <a:gd name="T21" fmla="*/ 114 h 369"/>
                <a:gd name="T22" fmla="*/ 0 w 283"/>
                <a:gd name="T23" fmla="*/ 17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3" h="369">
                  <a:moveTo>
                    <a:pt x="0" y="170"/>
                  </a:moveTo>
                  <a:lnTo>
                    <a:pt x="57" y="284"/>
                  </a:lnTo>
                  <a:lnTo>
                    <a:pt x="28" y="369"/>
                  </a:lnTo>
                  <a:lnTo>
                    <a:pt x="142" y="312"/>
                  </a:lnTo>
                  <a:lnTo>
                    <a:pt x="198" y="340"/>
                  </a:lnTo>
                  <a:lnTo>
                    <a:pt x="283" y="85"/>
                  </a:lnTo>
                  <a:lnTo>
                    <a:pt x="255" y="57"/>
                  </a:lnTo>
                  <a:lnTo>
                    <a:pt x="142" y="57"/>
                  </a:lnTo>
                  <a:lnTo>
                    <a:pt x="57" y="0"/>
                  </a:lnTo>
                  <a:lnTo>
                    <a:pt x="28" y="29"/>
                  </a:lnTo>
                  <a:lnTo>
                    <a:pt x="28" y="114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86" name="Freeform 326"/>
            <p:cNvSpPr>
              <a:spLocks/>
            </p:cNvSpPr>
            <p:nvPr/>
          </p:nvSpPr>
          <p:spPr bwMode="auto">
            <a:xfrm>
              <a:off x="1238" y="7406"/>
              <a:ext cx="454" cy="510"/>
            </a:xfrm>
            <a:custGeom>
              <a:avLst/>
              <a:gdLst>
                <a:gd name="T0" fmla="*/ 113 w 454"/>
                <a:gd name="T1" fmla="*/ 0 h 510"/>
                <a:gd name="T2" fmla="*/ 312 w 454"/>
                <a:gd name="T3" fmla="*/ 85 h 510"/>
                <a:gd name="T4" fmla="*/ 283 w 454"/>
                <a:gd name="T5" fmla="*/ 141 h 510"/>
                <a:gd name="T6" fmla="*/ 283 w 454"/>
                <a:gd name="T7" fmla="*/ 255 h 510"/>
                <a:gd name="T8" fmla="*/ 340 w 454"/>
                <a:gd name="T9" fmla="*/ 198 h 510"/>
                <a:gd name="T10" fmla="*/ 397 w 454"/>
                <a:gd name="T11" fmla="*/ 226 h 510"/>
                <a:gd name="T12" fmla="*/ 454 w 454"/>
                <a:gd name="T13" fmla="*/ 340 h 510"/>
                <a:gd name="T14" fmla="*/ 425 w 454"/>
                <a:gd name="T15" fmla="*/ 425 h 510"/>
                <a:gd name="T16" fmla="*/ 340 w 454"/>
                <a:gd name="T17" fmla="*/ 482 h 510"/>
                <a:gd name="T18" fmla="*/ 283 w 454"/>
                <a:gd name="T19" fmla="*/ 482 h 510"/>
                <a:gd name="T20" fmla="*/ 113 w 454"/>
                <a:gd name="T21" fmla="*/ 510 h 510"/>
                <a:gd name="T22" fmla="*/ 113 w 454"/>
                <a:gd name="T23" fmla="*/ 425 h 510"/>
                <a:gd name="T24" fmla="*/ 0 w 454"/>
                <a:gd name="T25" fmla="*/ 311 h 510"/>
                <a:gd name="T26" fmla="*/ 85 w 454"/>
                <a:gd name="T27" fmla="*/ 141 h 510"/>
                <a:gd name="T28" fmla="*/ 28 w 454"/>
                <a:gd name="T29" fmla="*/ 56 h 510"/>
                <a:gd name="T30" fmla="*/ 113 w 454"/>
                <a:gd name="T31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4" h="510">
                  <a:moveTo>
                    <a:pt x="113" y="0"/>
                  </a:moveTo>
                  <a:lnTo>
                    <a:pt x="312" y="85"/>
                  </a:lnTo>
                  <a:lnTo>
                    <a:pt x="283" y="141"/>
                  </a:lnTo>
                  <a:lnTo>
                    <a:pt x="283" y="255"/>
                  </a:lnTo>
                  <a:lnTo>
                    <a:pt x="340" y="198"/>
                  </a:lnTo>
                  <a:lnTo>
                    <a:pt x="397" y="226"/>
                  </a:lnTo>
                  <a:lnTo>
                    <a:pt x="454" y="340"/>
                  </a:lnTo>
                  <a:lnTo>
                    <a:pt x="425" y="425"/>
                  </a:lnTo>
                  <a:lnTo>
                    <a:pt x="340" y="482"/>
                  </a:lnTo>
                  <a:lnTo>
                    <a:pt x="283" y="482"/>
                  </a:lnTo>
                  <a:lnTo>
                    <a:pt x="113" y="510"/>
                  </a:lnTo>
                  <a:lnTo>
                    <a:pt x="113" y="425"/>
                  </a:lnTo>
                  <a:lnTo>
                    <a:pt x="0" y="311"/>
                  </a:lnTo>
                  <a:lnTo>
                    <a:pt x="85" y="141"/>
                  </a:lnTo>
                  <a:lnTo>
                    <a:pt x="28" y="56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87" name="Freeform 327"/>
            <p:cNvSpPr>
              <a:spLocks/>
            </p:cNvSpPr>
            <p:nvPr/>
          </p:nvSpPr>
          <p:spPr bwMode="auto">
            <a:xfrm>
              <a:off x="1833" y="7434"/>
              <a:ext cx="652" cy="482"/>
            </a:xfrm>
            <a:custGeom>
              <a:avLst/>
              <a:gdLst>
                <a:gd name="T0" fmla="*/ 0 w 652"/>
                <a:gd name="T1" fmla="*/ 368 h 482"/>
                <a:gd name="T2" fmla="*/ 199 w 652"/>
                <a:gd name="T3" fmla="*/ 283 h 482"/>
                <a:gd name="T4" fmla="*/ 199 w 652"/>
                <a:gd name="T5" fmla="*/ 170 h 482"/>
                <a:gd name="T6" fmla="*/ 284 w 652"/>
                <a:gd name="T7" fmla="*/ 85 h 482"/>
                <a:gd name="T8" fmla="*/ 426 w 652"/>
                <a:gd name="T9" fmla="*/ 57 h 482"/>
                <a:gd name="T10" fmla="*/ 454 w 652"/>
                <a:gd name="T11" fmla="*/ 0 h 482"/>
                <a:gd name="T12" fmla="*/ 539 w 652"/>
                <a:gd name="T13" fmla="*/ 57 h 482"/>
                <a:gd name="T14" fmla="*/ 511 w 652"/>
                <a:gd name="T15" fmla="*/ 113 h 482"/>
                <a:gd name="T16" fmla="*/ 596 w 652"/>
                <a:gd name="T17" fmla="*/ 85 h 482"/>
                <a:gd name="T18" fmla="*/ 652 w 652"/>
                <a:gd name="T19" fmla="*/ 170 h 482"/>
                <a:gd name="T20" fmla="*/ 624 w 652"/>
                <a:gd name="T21" fmla="*/ 255 h 482"/>
                <a:gd name="T22" fmla="*/ 567 w 652"/>
                <a:gd name="T23" fmla="*/ 312 h 482"/>
                <a:gd name="T24" fmla="*/ 567 w 652"/>
                <a:gd name="T25" fmla="*/ 340 h 482"/>
                <a:gd name="T26" fmla="*/ 539 w 652"/>
                <a:gd name="T27" fmla="*/ 397 h 482"/>
                <a:gd name="T28" fmla="*/ 369 w 652"/>
                <a:gd name="T29" fmla="*/ 425 h 482"/>
                <a:gd name="T30" fmla="*/ 227 w 652"/>
                <a:gd name="T31" fmla="*/ 482 h 482"/>
                <a:gd name="T32" fmla="*/ 170 w 652"/>
                <a:gd name="T33" fmla="*/ 482 h 482"/>
                <a:gd name="T34" fmla="*/ 170 w 652"/>
                <a:gd name="T35" fmla="*/ 397 h 482"/>
                <a:gd name="T36" fmla="*/ 0 w 652"/>
                <a:gd name="T37" fmla="*/ 368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52" h="482">
                  <a:moveTo>
                    <a:pt x="0" y="368"/>
                  </a:moveTo>
                  <a:lnTo>
                    <a:pt x="199" y="283"/>
                  </a:lnTo>
                  <a:lnTo>
                    <a:pt x="199" y="170"/>
                  </a:lnTo>
                  <a:lnTo>
                    <a:pt x="284" y="85"/>
                  </a:lnTo>
                  <a:lnTo>
                    <a:pt x="426" y="57"/>
                  </a:lnTo>
                  <a:lnTo>
                    <a:pt x="454" y="0"/>
                  </a:lnTo>
                  <a:lnTo>
                    <a:pt x="539" y="57"/>
                  </a:lnTo>
                  <a:lnTo>
                    <a:pt x="511" y="113"/>
                  </a:lnTo>
                  <a:lnTo>
                    <a:pt x="596" y="85"/>
                  </a:lnTo>
                  <a:lnTo>
                    <a:pt x="652" y="170"/>
                  </a:lnTo>
                  <a:lnTo>
                    <a:pt x="624" y="255"/>
                  </a:lnTo>
                  <a:lnTo>
                    <a:pt x="567" y="312"/>
                  </a:lnTo>
                  <a:lnTo>
                    <a:pt x="567" y="340"/>
                  </a:lnTo>
                  <a:lnTo>
                    <a:pt x="539" y="397"/>
                  </a:lnTo>
                  <a:lnTo>
                    <a:pt x="369" y="425"/>
                  </a:lnTo>
                  <a:lnTo>
                    <a:pt x="227" y="482"/>
                  </a:lnTo>
                  <a:lnTo>
                    <a:pt x="170" y="482"/>
                  </a:lnTo>
                  <a:lnTo>
                    <a:pt x="170" y="397"/>
                  </a:lnTo>
                  <a:lnTo>
                    <a:pt x="0" y="36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88" name="Freeform 328"/>
            <p:cNvSpPr>
              <a:spLocks/>
            </p:cNvSpPr>
            <p:nvPr/>
          </p:nvSpPr>
          <p:spPr bwMode="auto">
            <a:xfrm>
              <a:off x="1125" y="5818"/>
              <a:ext cx="765" cy="794"/>
            </a:xfrm>
            <a:custGeom>
              <a:avLst/>
              <a:gdLst>
                <a:gd name="T0" fmla="*/ 425 w 765"/>
                <a:gd name="T1" fmla="*/ 794 h 794"/>
                <a:gd name="T2" fmla="*/ 453 w 765"/>
                <a:gd name="T3" fmla="*/ 794 h 794"/>
                <a:gd name="T4" fmla="*/ 482 w 765"/>
                <a:gd name="T5" fmla="*/ 680 h 794"/>
                <a:gd name="T6" fmla="*/ 595 w 765"/>
                <a:gd name="T7" fmla="*/ 680 h 794"/>
                <a:gd name="T8" fmla="*/ 623 w 765"/>
                <a:gd name="T9" fmla="*/ 595 h 794"/>
                <a:gd name="T10" fmla="*/ 623 w 765"/>
                <a:gd name="T11" fmla="*/ 539 h 794"/>
                <a:gd name="T12" fmla="*/ 708 w 765"/>
                <a:gd name="T13" fmla="*/ 482 h 794"/>
                <a:gd name="T14" fmla="*/ 708 w 765"/>
                <a:gd name="T15" fmla="*/ 397 h 794"/>
                <a:gd name="T16" fmla="*/ 765 w 765"/>
                <a:gd name="T17" fmla="*/ 340 h 794"/>
                <a:gd name="T18" fmla="*/ 652 w 765"/>
                <a:gd name="T19" fmla="*/ 255 h 794"/>
                <a:gd name="T20" fmla="*/ 538 w 765"/>
                <a:gd name="T21" fmla="*/ 142 h 794"/>
                <a:gd name="T22" fmla="*/ 482 w 765"/>
                <a:gd name="T23" fmla="*/ 198 h 794"/>
                <a:gd name="T24" fmla="*/ 425 w 765"/>
                <a:gd name="T25" fmla="*/ 227 h 794"/>
                <a:gd name="T26" fmla="*/ 340 w 765"/>
                <a:gd name="T27" fmla="*/ 170 h 794"/>
                <a:gd name="T28" fmla="*/ 311 w 765"/>
                <a:gd name="T29" fmla="*/ 85 h 794"/>
                <a:gd name="T30" fmla="*/ 198 w 765"/>
                <a:gd name="T31" fmla="*/ 85 h 794"/>
                <a:gd name="T32" fmla="*/ 170 w 765"/>
                <a:gd name="T33" fmla="*/ 28 h 794"/>
                <a:gd name="T34" fmla="*/ 56 w 765"/>
                <a:gd name="T35" fmla="*/ 0 h 794"/>
                <a:gd name="T36" fmla="*/ 0 w 765"/>
                <a:gd name="T37" fmla="*/ 57 h 794"/>
                <a:gd name="T38" fmla="*/ 113 w 765"/>
                <a:gd name="T39" fmla="*/ 198 h 794"/>
                <a:gd name="T40" fmla="*/ 85 w 765"/>
                <a:gd name="T41" fmla="*/ 255 h 794"/>
                <a:gd name="T42" fmla="*/ 28 w 765"/>
                <a:gd name="T43" fmla="*/ 284 h 794"/>
                <a:gd name="T44" fmla="*/ 0 w 765"/>
                <a:gd name="T45" fmla="*/ 369 h 794"/>
                <a:gd name="T46" fmla="*/ 113 w 765"/>
                <a:gd name="T47" fmla="*/ 482 h 794"/>
                <a:gd name="T48" fmla="*/ 198 w 765"/>
                <a:gd name="T49" fmla="*/ 482 h 794"/>
                <a:gd name="T50" fmla="*/ 198 w 765"/>
                <a:gd name="T51" fmla="*/ 539 h 794"/>
                <a:gd name="T52" fmla="*/ 255 w 765"/>
                <a:gd name="T53" fmla="*/ 652 h 794"/>
                <a:gd name="T54" fmla="*/ 368 w 765"/>
                <a:gd name="T55" fmla="*/ 709 h 794"/>
                <a:gd name="T56" fmla="*/ 425 w 765"/>
                <a:gd name="T57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5" h="794">
                  <a:moveTo>
                    <a:pt x="425" y="794"/>
                  </a:moveTo>
                  <a:lnTo>
                    <a:pt x="453" y="794"/>
                  </a:lnTo>
                  <a:lnTo>
                    <a:pt x="482" y="680"/>
                  </a:lnTo>
                  <a:lnTo>
                    <a:pt x="595" y="680"/>
                  </a:lnTo>
                  <a:lnTo>
                    <a:pt x="623" y="595"/>
                  </a:lnTo>
                  <a:lnTo>
                    <a:pt x="623" y="539"/>
                  </a:lnTo>
                  <a:lnTo>
                    <a:pt x="708" y="482"/>
                  </a:lnTo>
                  <a:lnTo>
                    <a:pt x="708" y="397"/>
                  </a:lnTo>
                  <a:lnTo>
                    <a:pt x="765" y="340"/>
                  </a:lnTo>
                  <a:lnTo>
                    <a:pt x="652" y="255"/>
                  </a:lnTo>
                  <a:lnTo>
                    <a:pt x="538" y="142"/>
                  </a:lnTo>
                  <a:lnTo>
                    <a:pt x="482" y="198"/>
                  </a:lnTo>
                  <a:lnTo>
                    <a:pt x="425" y="227"/>
                  </a:lnTo>
                  <a:lnTo>
                    <a:pt x="340" y="170"/>
                  </a:lnTo>
                  <a:lnTo>
                    <a:pt x="311" y="85"/>
                  </a:lnTo>
                  <a:lnTo>
                    <a:pt x="198" y="85"/>
                  </a:lnTo>
                  <a:lnTo>
                    <a:pt x="170" y="28"/>
                  </a:lnTo>
                  <a:lnTo>
                    <a:pt x="56" y="0"/>
                  </a:lnTo>
                  <a:lnTo>
                    <a:pt x="0" y="57"/>
                  </a:lnTo>
                  <a:lnTo>
                    <a:pt x="113" y="198"/>
                  </a:lnTo>
                  <a:lnTo>
                    <a:pt x="85" y="255"/>
                  </a:lnTo>
                  <a:lnTo>
                    <a:pt x="28" y="284"/>
                  </a:lnTo>
                  <a:lnTo>
                    <a:pt x="0" y="369"/>
                  </a:lnTo>
                  <a:lnTo>
                    <a:pt x="113" y="482"/>
                  </a:lnTo>
                  <a:lnTo>
                    <a:pt x="198" y="482"/>
                  </a:lnTo>
                  <a:lnTo>
                    <a:pt x="198" y="539"/>
                  </a:lnTo>
                  <a:lnTo>
                    <a:pt x="255" y="652"/>
                  </a:lnTo>
                  <a:lnTo>
                    <a:pt x="368" y="709"/>
                  </a:lnTo>
                  <a:lnTo>
                    <a:pt x="425" y="79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90" name="Freeform 330"/>
            <p:cNvSpPr>
              <a:spLocks/>
            </p:cNvSpPr>
            <p:nvPr/>
          </p:nvSpPr>
          <p:spPr bwMode="auto">
            <a:xfrm>
              <a:off x="2174" y="5988"/>
              <a:ext cx="708" cy="425"/>
            </a:xfrm>
            <a:custGeom>
              <a:avLst/>
              <a:gdLst>
                <a:gd name="T0" fmla="*/ 0 w 708"/>
                <a:gd name="T1" fmla="*/ 28 h 425"/>
                <a:gd name="T2" fmla="*/ 0 w 708"/>
                <a:gd name="T3" fmla="*/ 85 h 425"/>
                <a:gd name="T4" fmla="*/ 56 w 708"/>
                <a:gd name="T5" fmla="*/ 170 h 425"/>
                <a:gd name="T6" fmla="*/ 85 w 708"/>
                <a:gd name="T7" fmla="*/ 227 h 425"/>
                <a:gd name="T8" fmla="*/ 198 w 708"/>
                <a:gd name="T9" fmla="*/ 227 h 425"/>
                <a:gd name="T10" fmla="*/ 198 w 708"/>
                <a:gd name="T11" fmla="*/ 255 h 425"/>
                <a:gd name="T12" fmla="*/ 311 w 708"/>
                <a:gd name="T13" fmla="*/ 284 h 425"/>
                <a:gd name="T14" fmla="*/ 340 w 708"/>
                <a:gd name="T15" fmla="*/ 340 h 425"/>
                <a:gd name="T16" fmla="*/ 453 w 708"/>
                <a:gd name="T17" fmla="*/ 369 h 425"/>
                <a:gd name="T18" fmla="*/ 538 w 708"/>
                <a:gd name="T19" fmla="*/ 312 h 425"/>
                <a:gd name="T20" fmla="*/ 567 w 708"/>
                <a:gd name="T21" fmla="*/ 312 h 425"/>
                <a:gd name="T22" fmla="*/ 623 w 708"/>
                <a:gd name="T23" fmla="*/ 397 h 425"/>
                <a:gd name="T24" fmla="*/ 708 w 708"/>
                <a:gd name="T25" fmla="*/ 425 h 425"/>
                <a:gd name="T26" fmla="*/ 623 w 708"/>
                <a:gd name="T27" fmla="*/ 284 h 425"/>
                <a:gd name="T28" fmla="*/ 652 w 708"/>
                <a:gd name="T29" fmla="*/ 255 h 425"/>
                <a:gd name="T30" fmla="*/ 595 w 708"/>
                <a:gd name="T31" fmla="*/ 199 h 425"/>
                <a:gd name="T32" fmla="*/ 510 w 708"/>
                <a:gd name="T33" fmla="*/ 227 h 425"/>
                <a:gd name="T34" fmla="*/ 453 w 708"/>
                <a:gd name="T35" fmla="*/ 199 h 425"/>
                <a:gd name="T36" fmla="*/ 396 w 708"/>
                <a:gd name="T37" fmla="*/ 227 h 425"/>
                <a:gd name="T38" fmla="*/ 283 w 708"/>
                <a:gd name="T39" fmla="*/ 57 h 425"/>
                <a:gd name="T40" fmla="*/ 198 w 708"/>
                <a:gd name="T41" fmla="*/ 85 h 425"/>
                <a:gd name="T42" fmla="*/ 170 w 708"/>
                <a:gd name="T43" fmla="*/ 28 h 425"/>
                <a:gd name="T44" fmla="*/ 113 w 708"/>
                <a:gd name="T45" fmla="*/ 0 h 425"/>
                <a:gd name="T46" fmla="*/ 85 w 708"/>
                <a:gd name="T47" fmla="*/ 57 h 425"/>
                <a:gd name="T48" fmla="*/ 56 w 708"/>
                <a:gd name="T49" fmla="*/ 57 h 425"/>
                <a:gd name="T50" fmla="*/ 0 w 708"/>
                <a:gd name="T51" fmla="*/ 28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08" h="425">
                  <a:moveTo>
                    <a:pt x="0" y="28"/>
                  </a:moveTo>
                  <a:lnTo>
                    <a:pt x="0" y="85"/>
                  </a:lnTo>
                  <a:lnTo>
                    <a:pt x="56" y="170"/>
                  </a:lnTo>
                  <a:lnTo>
                    <a:pt x="85" y="227"/>
                  </a:lnTo>
                  <a:lnTo>
                    <a:pt x="198" y="227"/>
                  </a:lnTo>
                  <a:lnTo>
                    <a:pt x="198" y="255"/>
                  </a:lnTo>
                  <a:lnTo>
                    <a:pt x="311" y="284"/>
                  </a:lnTo>
                  <a:lnTo>
                    <a:pt x="340" y="340"/>
                  </a:lnTo>
                  <a:lnTo>
                    <a:pt x="453" y="369"/>
                  </a:lnTo>
                  <a:lnTo>
                    <a:pt x="538" y="312"/>
                  </a:lnTo>
                  <a:lnTo>
                    <a:pt x="567" y="312"/>
                  </a:lnTo>
                  <a:lnTo>
                    <a:pt x="623" y="397"/>
                  </a:lnTo>
                  <a:lnTo>
                    <a:pt x="708" y="425"/>
                  </a:lnTo>
                  <a:lnTo>
                    <a:pt x="623" y="284"/>
                  </a:lnTo>
                  <a:lnTo>
                    <a:pt x="652" y="255"/>
                  </a:lnTo>
                  <a:lnTo>
                    <a:pt x="595" y="199"/>
                  </a:lnTo>
                  <a:lnTo>
                    <a:pt x="510" y="227"/>
                  </a:lnTo>
                  <a:lnTo>
                    <a:pt x="453" y="199"/>
                  </a:lnTo>
                  <a:lnTo>
                    <a:pt x="396" y="227"/>
                  </a:lnTo>
                  <a:lnTo>
                    <a:pt x="283" y="57"/>
                  </a:lnTo>
                  <a:lnTo>
                    <a:pt x="198" y="85"/>
                  </a:lnTo>
                  <a:lnTo>
                    <a:pt x="170" y="28"/>
                  </a:lnTo>
                  <a:lnTo>
                    <a:pt x="113" y="0"/>
                  </a:lnTo>
                  <a:lnTo>
                    <a:pt x="85" y="57"/>
                  </a:lnTo>
                  <a:lnTo>
                    <a:pt x="56" y="57"/>
                  </a:lnTo>
                  <a:lnTo>
                    <a:pt x="0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91" name="Freeform 331"/>
            <p:cNvSpPr>
              <a:spLocks/>
            </p:cNvSpPr>
            <p:nvPr/>
          </p:nvSpPr>
          <p:spPr bwMode="auto">
            <a:xfrm>
              <a:off x="2117" y="5733"/>
              <a:ext cx="624" cy="340"/>
            </a:xfrm>
            <a:custGeom>
              <a:avLst/>
              <a:gdLst>
                <a:gd name="T0" fmla="*/ 85 w 624"/>
                <a:gd name="T1" fmla="*/ 0 h 340"/>
                <a:gd name="T2" fmla="*/ 57 w 624"/>
                <a:gd name="T3" fmla="*/ 113 h 340"/>
                <a:gd name="T4" fmla="*/ 28 w 624"/>
                <a:gd name="T5" fmla="*/ 142 h 340"/>
                <a:gd name="T6" fmla="*/ 0 w 624"/>
                <a:gd name="T7" fmla="*/ 255 h 340"/>
                <a:gd name="T8" fmla="*/ 57 w 624"/>
                <a:gd name="T9" fmla="*/ 283 h 340"/>
                <a:gd name="T10" fmla="*/ 113 w 624"/>
                <a:gd name="T11" fmla="*/ 312 h 340"/>
                <a:gd name="T12" fmla="*/ 142 w 624"/>
                <a:gd name="T13" fmla="*/ 312 h 340"/>
                <a:gd name="T14" fmla="*/ 170 w 624"/>
                <a:gd name="T15" fmla="*/ 255 h 340"/>
                <a:gd name="T16" fmla="*/ 227 w 624"/>
                <a:gd name="T17" fmla="*/ 283 h 340"/>
                <a:gd name="T18" fmla="*/ 255 w 624"/>
                <a:gd name="T19" fmla="*/ 340 h 340"/>
                <a:gd name="T20" fmla="*/ 340 w 624"/>
                <a:gd name="T21" fmla="*/ 312 h 340"/>
                <a:gd name="T22" fmla="*/ 368 w 624"/>
                <a:gd name="T23" fmla="*/ 255 h 340"/>
                <a:gd name="T24" fmla="*/ 397 w 624"/>
                <a:gd name="T25" fmla="*/ 283 h 340"/>
                <a:gd name="T26" fmla="*/ 453 w 624"/>
                <a:gd name="T27" fmla="*/ 227 h 340"/>
                <a:gd name="T28" fmla="*/ 510 w 624"/>
                <a:gd name="T29" fmla="*/ 255 h 340"/>
                <a:gd name="T30" fmla="*/ 538 w 624"/>
                <a:gd name="T31" fmla="*/ 170 h 340"/>
                <a:gd name="T32" fmla="*/ 567 w 624"/>
                <a:gd name="T33" fmla="*/ 198 h 340"/>
                <a:gd name="T34" fmla="*/ 624 w 624"/>
                <a:gd name="T35" fmla="*/ 142 h 340"/>
                <a:gd name="T36" fmla="*/ 624 w 624"/>
                <a:gd name="T37" fmla="*/ 85 h 340"/>
                <a:gd name="T38" fmla="*/ 538 w 624"/>
                <a:gd name="T39" fmla="*/ 113 h 340"/>
                <a:gd name="T40" fmla="*/ 538 w 624"/>
                <a:gd name="T41" fmla="*/ 57 h 340"/>
                <a:gd name="T42" fmla="*/ 340 w 624"/>
                <a:gd name="T43" fmla="*/ 57 h 340"/>
                <a:gd name="T44" fmla="*/ 255 w 624"/>
                <a:gd name="T45" fmla="*/ 85 h 340"/>
                <a:gd name="T46" fmla="*/ 227 w 624"/>
                <a:gd name="T47" fmla="*/ 57 h 340"/>
                <a:gd name="T48" fmla="*/ 85 w 624"/>
                <a:gd name="T4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340">
                  <a:moveTo>
                    <a:pt x="85" y="0"/>
                  </a:moveTo>
                  <a:lnTo>
                    <a:pt x="57" y="113"/>
                  </a:lnTo>
                  <a:lnTo>
                    <a:pt x="28" y="142"/>
                  </a:lnTo>
                  <a:lnTo>
                    <a:pt x="0" y="255"/>
                  </a:lnTo>
                  <a:lnTo>
                    <a:pt x="57" y="283"/>
                  </a:lnTo>
                  <a:lnTo>
                    <a:pt x="113" y="312"/>
                  </a:lnTo>
                  <a:lnTo>
                    <a:pt x="142" y="312"/>
                  </a:lnTo>
                  <a:lnTo>
                    <a:pt x="170" y="255"/>
                  </a:lnTo>
                  <a:lnTo>
                    <a:pt x="227" y="283"/>
                  </a:lnTo>
                  <a:lnTo>
                    <a:pt x="255" y="340"/>
                  </a:lnTo>
                  <a:lnTo>
                    <a:pt x="340" y="312"/>
                  </a:lnTo>
                  <a:lnTo>
                    <a:pt x="368" y="255"/>
                  </a:lnTo>
                  <a:lnTo>
                    <a:pt x="397" y="283"/>
                  </a:lnTo>
                  <a:lnTo>
                    <a:pt x="453" y="227"/>
                  </a:lnTo>
                  <a:lnTo>
                    <a:pt x="510" y="255"/>
                  </a:lnTo>
                  <a:lnTo>
                    <a:pt x="538" y="170"/>
                  </a:lnTo>
                  <a:lnTo>
                    <a:pt x="567" y="198"/>
                  </a:lnTo>
                  <a:lnTo>
                    <a:pt x="624" y="142"/>
                  </a:lnTo>
                  <a:lnTo>
                    <a:pt x="624" y="85"/>
                  </a:lnTo>
                  <a:lnTo>
                    <a:pt x="538" y="113"/>
                  </a:lnTo>
                  <a:lnTo>
                    <a:pt x="538" y="57"/>
                  </a:lnTo>
                  <a:lnTo>
                    <a:pt x="340" y="57"/>
                  </a:lnTo>
                  <a:lnTo>
                    <a:pt x="255" y="85"/>
                  </a:lnTo>
                  <a:lnTo>
                    <a:pt x="227" y="57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93" name="Freeform 333"/>
            <p:cNvSpPr>
              <a:spLocks/>
            </p:cNvSpPr>
            <p:nvPr/>
          </p:nvSpPr>
          <p:spPr bwMode="auto">
            <a:xfrm>
              <a:off x="473" y="4911"/>
              <a:ext cx="1077" cy="850"/>
            </a:xfrm>
            <a:custGeom>
              <a:avLst/>
              <a:gdLst>
                <a:gd name="T0" fmla="*/ 538 w 1077"/>
                <a:gd name="T1" fmla="*/ 85 h 850"/>
                <a:gd name="T2" fmla="*/ 453 w 1077"/>
                <a:gd name="T3" fmla="*/ 85 h 850"/>
                <a:gd name="T4" fmla="*/ 368 w 1077"/>
                <a:gd name="T5" fmla="*/ 0 h 850"/>
                <a:gd name="T6" fmla="*/ 198 w 1077"/>
                <a:gd name="T7" fmla="*/ 57 h 850"/>
                <a:gd name="T8" fmla="*/ 141 w 1077"/>
                <a:gd name="T9" fmla="*/ 113 h 850"/>
                <a:gd name="T10" fmla="*/ 170 w 1077"/>
                <a:gd name="T11" fmla="*/ 170 h 850"/>
                <a:gd name="T12" fmla="*/ 113 w 1077"/>
                <a:gd name="T13" fmla="*/ 283 h 850"/>
                <a:gd name="T14" fmla="*/ 56 w 1077"/>
                <a:gd name="T15" fmla="*/ 283 h 850"/>
                <a:gd name="T16" fmla="*/ 0 w 1077"/>
                <a:gd name="T17" fmla="*/ 397 h 850"/>
                <a:gd name="T18" fmla="*/ 56 w 1077"/>
                <a:gd name="T19" fmla="*/ 453 h 850"/>
                <a:gd name="T20" fmla="*/ 255 w 1077"/>
                <a:gd name="T21" fmla="*/ 453 h 850"/>
                <a:gd name="T22" fmla="*/ 255 w 1077"/>
                <a:gd name="T23" fmla="*/ 510 h 850"/>
                <a:gd name="T24" fmla="*/ 226 w 1077"/>
                <a:gd name="T25" fmla="*/ 538 h 850"/>
                <a:gd name="T26" fmla="*/ 283 w 1077"/>
                <a:gd name="T27" fmla="*/ 567 h 850"/>
                <a:gd name="T28" fmla="*/ 340 w 1077"/>
                <a:gd name="T29" fmla="*/ 567 h 850"/>
                <a:gd name="T30" fmla="*/ 396 w 1077"/>
                <a:gd name="T31" fmla="*/ 624 h 850"/>
                <a:gd name="T32" fmla="*/ 481 w 1077"/>
                <a:gd name="T33" fmla="*/ 624 h 850"/>
                <a:gd name="T34" fmla="*/ 567 w 1077"/>
                <a:gd name="T35" fmla="*/ 822 h 850"/>
                <a:gd name="T36" fmla="*/ 680 w 1077"/>
                <a:gd name="T37" fmla="*/ 850 h 850"/>
                <a:gd name="T38" fmla="*/ 822 w 1077"/>
                <a:gd name="T39" fmla="*/ 794 h 850"/>
                <a:gd name="T40" fmla="*/ 822 w 1077"/>
                <a:gd name="T41" fmla="*/ 765 h 850"/>
                <a:gd name="T42" fmla="*/ 765 w 1077"/>
                <a:gd name="T43" fmla="*/ 737 h 850"/>
                <a:gd name="T44" fmla="*/ 708 w 1077"/>
                <a:gd name="T45" fmla="*/ 652 h 850"/>
                <a:gd name="T46" fmla="*/ 850 w 1077"/>
                <a:gd name="T47" fmla="*/ 680 h 850"/>
                <a:gd name="T48" fmla="*/ 850 w 1077"/>
                <a:gd name="T49" fmla="*/ 624 h 850"/>
                <a:gd name="T50" fmla="*/ 935 w 1077"/>
                <a:gd name="T51" fmla="*/ 595 h 850"/>
                <a:gd name="T52" fmla="*/ 935 w 1077"/>
                <a:gd name="T53" fmla="*/ 538 h 850"/>
                <a:gd name="T54" fmla="*/ 963 w 1077"/>
                <a:gd name="T55" fmla="*/ 510 h 850"/>
                <a:gd name="T56" fmla="*/ 1048 w 1077"/>
                <a:gd name="T57" fmla="*/ 510 h 850"/>
                <a:gd name="T58" fmla="*/ 1077 w 1077"/>
                <a:gd name="T59" fmla="*/ 482 h 850"/>
                <a:gd name="T60" fmla="*/ 992 w 1077"/>
                <a:gd name="T61" fmla="*/ 453 h 850"/>
                <a:gd name="T62" fmla="*/ 992 w 1077"/>
                <a:gd name="T63" fmla="*/ 397 h 850"/>
                <a:gd name="T64" fmla="*/ 1020 w 1077"/>
                <a:gd name="T65" fmla="*/ 340 h 850"/>
                <a:gd name="T66" fmla="*/ 992 w 1077"/>
                <a:gd name="T67" fmla="*/ 283 h 850"/>
                <a:gd name="T68" fmla="*/ 935 w 1077"/>
                <a:gd name="T69" fmla="*/ 397 h 850"/>
                <a:gd name="T70" fmla="*/ 850 w 1077"/>
                <a:gd name="T71" fmla="*/ 227 h 850"/>
                <a:gd name="T72" fmla="*/ 538 w 1077"/>
                <a:gd name="T73" fmla="*/ 85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77" h="850">
                  <a:moveTo>
                    <a:pt x="538" y="85"/>
                  </a:moveTo>
                  <a:lnTo>
                    <a:pt x="453" y="85"/>
                  </a:lnTo>
                  <a:lnTo>
                    <a:pt x="368" y="0"/>
                  </a:lnTo>
                  <a:lnTo>
                    <a:pt x="198" y="57"/>
                  </a:lnTo>
                  <a:lnTo>
                    <a:pt x="141" y="113"/>
                  </a:lnTo>
                  <a:lnTo>
                    <a:pt x="170" y="170"/>
                  </a:lnTo>
                  <a:lnTo>
                    <a:pt x="113" y="283"/>
                  </a:lnTo>
                  <a:lnTo>
                    <a:pt x="56" y="283"/>
                  </a:lnTo>
                  <a:lnTo>
                    <a:pt x="0" y="397"/>
                  </a:lnTo>
                  <a:lnTo>
                    <a:pt x="56" y="453"/>
                  </a:lnTo>
                  <a:lnTo>
                    <a:pt x="255" y="453"/>
                  </a:lnTo>
                  <a:lnTo>
                    <a:pt x="255" y="510"/>
                  </a:lnTo>
                  <a:lnTo>
                    <a:pt x="226" y="538"/>
                  </a:lnTo>
                  <a:lnTo>
                    <a:pt x="283" y="567"/>
                  </a:lnTo>
                  <a:lnTo>
                    <a:pt x="340" y="567"/>
                  </a:lnTo>
                  <a:lnTo>
                    <a:pt x="396" y="624"/>
                  </a:lnTo>
                  <a:lnTo>
                    <a:pt x="481" y="624"/>
                  </a:lnTo>
                  <a:lnTo>
                    <a:pt x="567" y="822"/>
                  </a:lnTo>
                  <a:lnTo>
                    <a:pt x="680" y="850"/>
                  </a:lnTo>
                  <a:lnTo>
                    <a:pt x="822" y="794"/>
                  </a:lnTo>
                  <a:lnTo>
                    <a:pt x="822" y="765"/>
                  </a:lnTo>
                  <a:lnTo>
                    <a:pt x="765" y="737"/>
                  </a:lnTo>
                  <a:lnTo>
                    <a:pt x="708" y="652"/>
                  </a:lnTo>
                  <a:lnTo>
                    <a:pt x="850" y="680"/>
                  </a:lnTo>
                  <a:lnTo>
                    <a:pt x="850" y="624"/>
                  </a:lnTo>
                  <a:lnTo>
                    <a:pt x="935" y="595"/>
                  </a:lnTo>
                  <a:lnTo>
                    <a:pt x="935" y="538"/>
                  </a:lnTo>
                  <a:lnTo>
                    <a:pt x="963" y="510"/>
                  </a:lnTo>
                  <a:lnTo>
                    <a:pt x="1048" y="510"/>
                  </a:lnTo>
                  <a:lnTo>
                    <a:pt x="1077" y="482"/>
                  </a:lnTo>
                  <a:lnTo>
                    <a:pt x="992" y="453"/>
                  </a:lnTo>
                  <a:lnTo>
                    <a:pt x="992" y="397"/>
                  </a:lnTo>
                  <a:lnTo>
                    <a:pt x="1020" y="340"/>
                  </a:lnTo>
                  <a:lnTo>
                    <a:pt x="992" y="283"/>
                  </a:lnTo>
                  <a:lnTo>
                    <a:pt x="935" y="397"/>
                  </a:lnTo>
                  <a:lnTo>
                    <a:pt x="850" y="227"/>
                  </a:lnTo>
                  <a:lnTo>
                    <a:pt x="538" y="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94" name="Freeform 334"/>
            <p:cNvSpPr>
              <a:spLocks/>
            </p:cNvSpPr>
            <p:nvPr/>
          </p:nvSpPr>
          <p:spPr bwMode="auto">
            <a:xfrm>
              <a:off x="1040" y="5421"/>
              <a:ext cx="1162" cy="737"/>
            </a:xfrm>
            <a:custGeom>
              <a:avLst/>
              <a:gdLst>
                <a:gd name="T0" fmla="*/ 0 w 1162"/>
                <a:gd name="T1" fmla="*/ 312 h 737"/>
                <a:gd name="T2" fmla="*/ 28 w 1162"/>
                <a:gd name="T3" fmla="*/ 425 h 737"/>
                <a:gd name="T4" fmla="*/ 85 w 1162"/>
                <a:gd name="T5" fmla="*/ 454 h 737"/>
                <a:gd name="T6" fmla="*/ 141 w 1162"/>
                <a:gd name="T7" fmla="*/ 397 h 737"/>
                <a:gd name="T8" fmla="*/ 255 w 1162"/>
                <a:gd name="T9" fmla="*/ 425 h 737"/>
                <a:gd name="T10" fmla="*/ 283 w 1162"/>
                <a:gd name="T11" fmla="*/ 482 h 737"/>
                <a:gd name="T12" fmla="*/ 396 w 1162"/>
                <a:gd name="T13" fmla="*/ 482 h 737"/>
                <a:gd name="T14" fmla="*/ 425 w 1162"/>
                <a:gd name="T15" fmla="*/ 567 h 737"/>
                <a:gd name="T16" fmla="*/ 510 w 1162"/>
                <a:gd name="T17" fmla="*/ 624 h 737"/>
                <a:gd name="T18" fmla="*/ 567 w 1162"/>
                <a:gd name="T19" fmla="*/ 595 h 737"/>
                <a:gd name="T20" fmla="*/ 623 w 1162"/>
                <a:gd name="T21" fmla="*/ 539 h 737"/>
                <a:gd name="T22" fmla="*/ 737 w 1162"/>
                <a:gd name="T23" fmla="*/ 652 h 737"/>
                <a:gd name="T24" fmla="*/ 850 w 1162"/>
                <a:gd name="T25" fmla="*/ 737 h 737"/>
                <a:gd name="T26" fmla="*/ 907 w 1162"/>
                <a:gd name="T27" fmla="*/ 737 h 737"/>
                <a:gd name="T28" fmla="*/ 1077 w 1162"/>
                <a:gd name="T29" fmla="*/ 567 h 737"/>
                <a:gd name="T30" fmla="*/ 1105 w 1162"/>
                <a:gd name="T31" fmla="*/ 454 h 737"/>
                <a:gd name="T32" fmla="*/ 1134 w 1162"/>
                <a:gd name="T33" fmla="*/ 425 h 737"/>
                <a:gd name="T34" fmla="*/ 1162 w 1162"/>
                <a:gd name="T35" fmla="*/ 312 h 737"/>
                <a:gd name="T36" fmla="*/ 1105 w 1162"/>
                <a:gd name="T37" fmla="*/ 255 h 737"/>
                <a:gd name="T38" fmla="*/ 1105 w 1162"/>
                <a:gd name="T39" fmla="*/ 199 h 737"/>
                <a:gd name="T40" fmla="*/ 1134 w 1162"/>
                <a:gd name="T41" fmla="*/ 170 h 737"/>
                <a:gd name="T42" fmla="*/ 1134 w 1162"/>
                <a:gd name="T43" fmla="*/ 57 h 737"/>
                <a:gd name="T44" fmla="*/ 1105 w 1162"/>
                <a:gd name="T45" fmla="*/ 0 h 737"/>
                <a:gd name="T46" fmla="*/ 1048 w 1162"/>
                <a:gd name="T47" fmla="*/ 114 h 737"/>
                <a:gd name="T48" fmla="*/ 992 w 1162"/>
                <a:gd name="T49" fmla="*/ 142 h 737"/>
                <a:gd name="T50" fmla="*/ 907 w 1162"/>
                <a:gd name="T51" fmla="*/ 227 h 737"/>
                <a:gd name="T52" fmla="*/ 907 w 1162"/>
                <a:gd name="T53" fmla="*/ 284 h 737"/>
                <a:gd name="T54" fmla="*/ 850 w 1162"/>
                <a:gd name="T55" fmla="*/ 312 h 737"/>
                <a:gd name="T56" fmla="*/ 708 w 1162"/>
                <a:gd name="T57" fmla="*/ 255 h 737"/>
                <a:gd name="T58" fmla="*/ 680 w 1162"/>
                <a:gd name="T59" fmla="*/ 199 h 737"/>
                <a:gd name="T60" fmla="*/ 623 w 1162"/>
                <a:gd name="T61" fmla="*/ 142 h 737"/>
                <a:gd name="T62" fmla="*/ 538 w 1162"/>
                <a:gd name="T63" fmla="*/ 170 h 737"/>
                <a:gd name="T64" fmla="*/ 538 w 1162"/>
                <a:gd name="T65" fmla="*/ 227 h 737"/>
                <a:gd name="T66" fmla="*/ 567 w 1162"/>
                <a:gd name="T67" fmla="*/ 255 h 737"/>
                <a:gd name="T68" fmla="*/ 538 w 1162"/>
                <a:gd name="T69" fmla="*/ 312 h 737"/>
                <a:gd name="T70" fmla="*/ 368 w 1162"/>
                <a:gd name="T71" fmla="*/ 369 h 737"/>
                <a:gd name="T72" fmla="*/ 340 w 1162"/>
                <a:gd name="T73" fmla="*/ 312 h 737"/>
                <a:gd name="T74" fmla="*/ 368 w 1162"/>
                <a:gd name="T75" fmla="*/ 255 h 737"/>
                <a:gd name="T76" fmla="*/ 311 w 1162"/>
                <a:gd name="T77" fmla="*/ 227 h 737"/>
                <a:gd name="T78" fmla="*/ 255 w 1162"/>
                <a:gd name="T79" fmla="*/ 255 h 737"/>
                <a:gd name="T80" fmla="*/ 255 w 1162"/>
                <a:gd name="T81" fmla="*/ 284 h 737"/>
                <a:gd name="T82" fmla="*/ 113 w 1162"/>
                <a:gd name="T83" fmla="*/ 340 h 737"/>
                <a:gd name="T84" fmla="*/ 0 w 1162"/>
                <a:gd name="T85" fmla="*/ 312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2" h="737">
                  <a:moveTo>
                    <a:pt x="0" y="312"/>
                  </a:moveTo>
                  <a:lnTo>
                    <a:pt x="28" y="425"/>
                  </a:lnTo>
                  <a:lnTo>
                    <a:pt x="85" y="454"/>
                  </a:lnTo>
                  <a:lnTo>
                    <a:pt x="141" y="397"/>
                  </a:lnTo>
                  <a:lnTo>
                    <a:pt x="255" y="425"/>
                  </a:lnTo>
                  <a:lnTo>
                    <a:pt x="283" y="482"/>
                  </a:lnTo>
                  <a:lnTo>
                    <a:pt x="396" y="482"/>
                  </a:lnTo>
                  <a:lnTo>
                    <a:pt x="425" y="567"/>
                  </a:lnTo>
                  <a:lnTo>
                    <a:pt x="510" y="624"/>
                  </a:lnTo>
                  <a:lnTo>
                    <a:pt x="567" y="595"/>
                  </a:lnTo>
                  <a:lnTo>
                    <a:pt x="623" y="539"/>
                  </a:lnTo>
                  <a:lnTo>
                    <a:pt x="737" y="652"/>
                  </a:lnTo>
                  <a:lnTo>
                    <a:pt x="850" y="737"/>
                  </a:lnTo>
                  <a:lnTo>
                    <a:pt x="907" y="737"/>
                  </a:lnTo>
                  <a:lnTo>
                    <a:pt x="1077" y="567"/>
                  </a:lnTo>
                  <a:lnTo>
                    <a:pt x="1105" y="454"/>
                  </a:lnTo>
                  <a:lnTo>
                    <a:pt x="1134" y="425"/>
                  </a:lnTo>
                  <a:lnTo>
                    <a:pt x="1162" y="312"/>
                  </a:lnTo>
                  <a:lnTo>
                    <a:pt x="1105" y="255"/>
                  </a:lnTo>
                  <a:lnTo>
                    <a:pt x="1105" y="199"/>
                  </a:lnTo>
                  <a:lnTo>
                    <a:pt x="1134" y="170"/>
                  </a:lnTo>
                  <a:lnTo>
                    <a:pt x="1134" y="57"/>
                  </a:lnTo>
                  <a:lnTo>
                    <a:pt x="1105" y="0"/>
                  </a:lnTo>
                  <a:lnTo>
                    <a:pt x="1048" y="114"/>
                  </a:lnTo>
                  <a:lnTo>
                    <a:pt x="992" y="142"/>
                  </a:lnTo>
                  <a:lnTo>
                    <a:pt x="907" y="227"/>
                  </a:lnTo>
                  <a:lnTo>
                    <a:pt x="907" y="284"/>
                  </a:lnTo>
                  <a:lnTo>
                    <a:pt x="850" y="312"/>
                  </a:lnTo>
                  <a:lnTo>
                    <a:pt x="708" y="255"/>
                  </a:lnTo>
                  <a:lnTo>
                    <a:pt x="680" y="199"/>
                  </a:lnTo>
                  <a:lnTo>
                    <a:pt x="623" y="142"/>
                  </a:lnTo>
                  <a:lnTo>
                    <a:pt x="538" y="170"/>
                  </a:lnTo>
                  <a:lnTo>
                    <a:pt x="538" y="227"/>
                  </a:lnTo>
                  <a:lnTo>
                    <a:pt x="567" y="255"/>
                  </a:lnTo>
                  <a:lnTo>
                    <a:pt x="538" y="312"/>
                  </a:lnTo>
                  <a:lnTo>
                    <a:pt x="368" y="369"/>
                  </a:lnTo>
                  <a:lnTo>
                    <a:pt x="340" y="312"/>
                  </a:lnTo>
                  <a:lnTo>
                    <a:pt x="368" y="255"/>
                  </a:lnTo>
                  <a:lnTo>
                    <a:pt x="311" y="227"/>
                  </a:lnTo>
                  <a:lnTo>
                    <a:pt x="255" y="255"/>
                  </a:lnTo>
                  <a:lnTo>
                    <a:pt x="255" y="284"/>
                  </a:lnTo>
                  <a:lnTo>
                    <a:pt x="113" y="340"/>
                  </a:lnTo>
                  <a:lnTo>
                    <a:pt x="0" y="31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96" name="Freeform 336"/>
            <p:cNvSpPr>
              <a:spLocks/>
            </p:cNvSpPr>
            <p:nvPr/>
          </p:nvSpPr>
          <p:spPr bwMode="auto">
            <a:xfrm>
              <a:off x="1181" y="5279"/>
              <a:ext cx="964" cy="511"/>
            </a:xfrm>
            <a:custGeom>
              <a:avLst/>
              <a:gdLst>
                <a:gd name="T0" fmla="*/ 964 w 964"/>
                <a:gd name="T1" fmla="*/ 142 h 511"/>
                <a:gd name="T2" fmla="*/ 907 w 964"/>
                <a:gd name="T3" fmla="*/ 256 h 511"/>
                <a:gd name="T4" fmla="*/ 851 w 964"/>
                <a:gd name="T5" fmla="*/ 284 h 511"/>
                <a:gd name="T6" fmla="*/ 766 w 964"/>
                <a:gd name="T7" fmla="*/ 369 h 511"/>
                <a:gd name="T8" fmla="*/ 766 w 964"/>
                <a:gd name="T9" fmla="*/ 426 h 511"/>
                <a:gd name="T10" fmla="*/ 709 w 964"/>
                <a:gd name="T11" fmla="*/ 454 h 511"/>
                <a:gd name="T12" fmla="*/ 567 w 964"/>
                <a:gd name="T13" fmla="*/ 397 h 511"/>
                <a:gd name="T14" fmla="*/ 539 w 964"/>
                <a:gd name="T15" fmla="*/ 341 h 511"/>
                <a:gd name="T16" fmla="*/ 482 w 964"/>
                <a:gd name="T17" fmla="*/ 284 h 511"/>
                <a:gd name="T18" fmla="*/ 397 w 964"/>
                <a:gd name="T19" fmla="*/ 312 h 511"/>
                <a:gd name="T20" fmla="*/ 397 w 964"/>
                <a:gd name="T21" fmla="*/ 369 h 511"/>
                <a:gd name="T22" fmla="*/ 426 w 964"/>
                <a:gd name="T23" fmla="*/ 397 h 511"/>
                <a:gd name="T24" fmla="*/ 397 w 964"/>
                <a:gd name="T25" fmla="*/ 454 h 511"/>
                <a:gd name="T26" fmla="*/ 227 w 964"/>
                <a:gd name="T27" fmla="*/ 511 h 511"/>
                <a:gd name="T28" fmla="*/ 199 w 964"/>
                <a:gd name="T29" fmla="*/ 454 h 511"/>
                <a:gd name="T30" fmla="*/ 227 w 964"/>
                <a:gd name="T31" fmla="*/ 397 h 511"/>
                <a:gd name="T32" fmla="*/ 170 w 964"/>
                <a:gd name="T33" fmla="*/ 369 h 511"/>
                <a:gd name="T34" fmla="*/ 114 w 964"/>
                <a:gd name="T35" fmla="*/ 397 h 511"/>
                <a:gd name="T36" fmla="*/ 57 w 964"/>
                <a:gd name="T37" fmla="*/ 369 h 511"/>
                <a:gd name="T38" fmla="*/ 0 w 964"/>
                <a:gd name="T39" fmla="*/ 284 h 511"/>
                <a:gd name="T40" fmla="*/ 142 w 964"/>
                <a:gd name="T41" fmla="*/ 312 h 511"/>
                <a:gd name="T42" fmla="*/ 142 w 964"/>
                <a:gd name="T43" fmla="*/ 256 h 511"/>
                <a:gd name="T44" fmla="*/ 227 w 964"/>
                <a:gd name="T45" fmla="*/ 227 h 511"/>
                <a:gd name="T46" fmla="*/ 227 w 964"/>
                <a:gd name="T47" fmla="*/ 170 h 511"/>
                <a:gd name="T48" fmla="*/ 255 w 964"/>
                <a:gd name="T49" fmla="*/ 142 h 511"/>
                <a:gd name="T50" fmla="*/ 340 w 964"/>
                <a:gd name="T51" fmla="*/ 142 h 511"/>
                <a:gd name="T52" fmla="*/ 369 w 964"/>
                <a:gd name="T53" fmla="*/ 114 h 511"/>
                <a:gd name="T54" fmla="*/ 426 w 964"/>
                <a:gd name="T55" fmla="*/ 114 h 511"/>
                <a:gd name="T56" fmla="*/ 454 w 964"/>
                <a:gd name="T57" fmla="*/ 142 h 511"/>
                <a:gd name="T58" fmla="*/ 511 w 964"/>
                <a:gd name="T59" fmla="*/ 114 h 511"/>
                <a:gd name="T60" fmla="*/ 511 w 964"/>
                <a:gd name="T61" fmla="*/ 57 h 511"/>
                <a:gd name="T62" fmla="*/ 596 w 964"/>
                <a:gd name="T63" fmla="*/ 0 h 511"/>
                <a:gd name="T64" fmla="*/ 737 w 964"/>
                <a:gd name="T65" fmla="*/ 0 h 511"/>
                <a:gd name="T66" fmla="*/ 766 w 964"/>
                <a:gd name="T67" fmla="*/ 29 h 511"/>
                <a:gd name="T68" fmla="*/ 822 w 964"/>
                <a:gd name="T69" fmla="*/ 29 h 511"/>
                <a:gd name="T70" fmla="*/ 907 w 964"/>
                <a:gd name="T71" fmla="*/ 114 h 511"/>
                <a:gd name="T72" fmla="*/ 964 w 964"/>
                <a:gd name="T73" fmla="*/ 142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64" h="511">
                  <a:moveTo>
                    <a:pt x="964" y="142"/>
                  </a:moveTo>
                  <a:lnTo>
                    <a:pt x="907" y="256"/>
                  </a:lnTo>
                  <a:lnTo>
                    <a:pt x="851" y="284"/>
                  </a:lnTo>
                  <a:lnTo>
                    <a:pt x="766" y="369"/>
                  </a:lnTo>
                  <a:lnTo>
                    <a:pt x="766" y="426"/>
                  </a:lnTo>
                  <a:lnTo>
                    <a:pt x="709" y="454"/>
                  </a:lnTo>
                  <a:lnTo>
                    <a:pt x="567" y="397"/>
                  </a:lnTo>
                  <a:lnTo>
                    <a:pt x="539" y="341"/>
                  </a:lnTo>
                  <a:lnTo>
                    <a:pt x="482" y="284"/>
                  </a:lnTo>
                  <a:lnTo>
                    <a:pt x="397" y="312"/>
                  </a:lnTo>
                  <a:lnTo>
                    <a:pt x="397" y="369"/>
                  </a:lnTo>
                  <a:lnTo>
                    <a:pt x="426" y="397"/>
                  </a:lnTo>
                  <a:lnTo>
                    <a:pt x="397" y="454"/>
                  </a:lnTo>
                  <a:lnTo>
                    <a:pt x="227" y="511"/>
                  </a:lnTo>
                  <a:lnTo>
                    <a:pt x="199" y="454"/>
                  </a:lnTo>
                  <a:lnTo>
                    <a:pt x="227" y="397"/>
                  </a:lnTo>
                  <a:lnTo>
                    <a:pt x="170" y="369"/>
                  </a:lnTo>
                  <a:lnTo>
                    <a:pt x="114" y="397"/>
                  </a:lnTo>
                  <a:lnTo>
                    <a:pt x="57" y="369"/>
                  </a:lnTo>
                  <a:lnTo>
                    <a:pt x="0" y="284"/>
                  </a:lnTo>
                  <a:lnTo>
                    <a:pt x="142" y="312"/>
                  </a:lnTo>
                  <a:lnTo>
                    <a:pt x="142" y="256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255" y="142"/>
                  </a:lnTo>
                  <a:lnTo>
                    <a:pt x="340" y="142"/>
                  </a:lnTo>
                  <a:lnTo>
                    <a:pt x="369" y="114"/>
                  </a:lnTo>
                  <a:lnTo>
                    <a:pt x="426" y="114"/>
                  </a:lnTo>
                  <a:lnTo>
                    <a:pt x="454" y="142"/>
                  </a:lnTo>
                  <a:lnTo>
                    <a:pt x="511" y="114"/>
                  </a:lnTo>
                  <a:lnTo>
                    <a:pt x="511" y="57"/>
                  </a:lnTo>
                  <a:lnTo>
                    <a:pt x="596" y="0"/>
                  </a:lnTo>
                  <a:lnTo>
                    <a:pt x="737" y="0"/>
                  </a:lnTo>
                  <a:lnTo>
                    <a:pt x="766" y="29"/>
                  </a:lnTo>
                  <a:lnTo>
                    <a:pt x="822" y="29"/>
                  </a:lnTo>
                  <a:lnTo>
                    <a:pt x="907" y="114"/>
                  </a:lnTo>
                  <a:lnTo>
                    <a:pt x="964" y="14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97" name="Freeform 337"/>
            <p:cNvSpPr>
              <a:spLocks/>
            </p:cNvSpPr>
            <p:nvPr/>
          </p:nvSpPr>
          <p:spPr bwMode="auto">
            <a:xfrm>
              <a:off x="2826" y="2388"/>
              <a:ext cx="283" cy="312"/>
            </a:xfrm>
            <a:custGeom>
              <a:avLst/>
              <a:gdLst>
                <a:gd name="T0" fmla="*/ 170 w 283"/>
                <a:gd name="T1" fmla="*/ 312 h 312"/>
                <a:gd name="T2" fmla="*/ 198 w 283"/>
                <a:gd name="T3" fmla="*/ 283 h 312"/>
                <a:gd name="T4" fmla="*/ 170 w 283"/>
                <a:gd name="T5" fmla="*/ 227 h 312"/>
                <a:gd name="T6" fmla="*/ 198 w 283"/>
                <a:gd name="T7" fmla="*/ 141 h 312"/>
                <a:gd name="T8" fmla="*/ 283 w 283"/>
                <a:gd name="T9" fmla="*/ 85 h 312"/>
                <a:gd name="T10" fmla="*/ 283 w 283"/>
                <a:gd name="T11" fmla="*/ 56 h 312"/>
                <a:gd name="T12" fmla="*/ 170 w 283"/>
                <a:gd name="T13" fmla="*/ 0 h 312"/>
                <a:gd name="T14" fmla="*/ 141 w 283"/>
                <a:gd name="T15" fmla="*/ 28 h 312"/>
                <a:gd name="T16" fmla="*/ 0 w 283"/>
                <a:gd name="T17" fmla="*/ 56 h 312"/>
                <a:gd name="T18" fmla="*/ 28 w 283"/>
                <a:gd name="T19" fmla="*/ 170 h 312"/>
                <a:gd name="T20" fmla="*/ 28 w 283"/>
                <a:gd name="T21" fmla="*/ 255 h 312"/>
                <a:gd name="T22" fmla="*/ 170 w 283"/>
                <a:gd name="T23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3" h="312">
                  <a:moveTo>
                    <a:pt x="170" y="312"/>
                  </a:moveTo>
                  <a:lnTo>
                    <a:pt x="198" y="283"/>
                  </a:lnTo>
                  <a:lnTo>
                    <a:pt x="170" y="227"/>
                  </a:lnTo>
                  <a:lnTo>
                    <a:pt x="198" y="141"/>
                  </a:lnTo>
                  <a:lnTo>
                    <a:pt x="283" y="85"/>
                  </a:lnTo>
                  <a:lnTo>
                    <a:pt x="283" y="56"/>
                  </a:lnTo>
                  <a:lnTo>
                    <a:pt x="170" y="0"/>
                  </a:lnTo>
                  <a:lnTo>
                    <a:pt x="141" y="28"/>
                  </a:lnTo>
                  <a:lnTo>
                    <a:pt x="0" y="56"/>
                  </a:lnTo>
                  <a:lnTo>
                    <a:pt x="28" y="170"/>
                  </a:lnTo>
                  <a:lnTo>
                    <a:pt x="28" y="255"/>
                  </a:lnTo>
                  <a:lnTo>
                    <a:pt x="170" y="31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98" name="Freeform 338"/>
            <p:cNvSpPr>
              <a:spLocks/>
            </p:cNvSpPr>
            <p:nvPr/>
          </p:nvSpPr>
          <p:spPr bwMode="auto">
            <a:xfrm>
              <a:off x="2514" y="2501"/>
              <a:ext cx="227" cy="369"/>
            </a:xfrm>
            <a:custGeom>
              <a:avLst/>
              <a:gdLst>
                <a:gd name="T0" fmla="*/ 227 w 227"/>
                <a:gd name="T1" fmla="*/ 28 h 369"/>
                <a:gd name="T2" fmla="*/ 198 w 227"/>
                <a:gd name="T3" fmla="*/ 0 h 369"/>
                <a:gd name="T4" fmla="*/ 113 w 227"/>
                <a:gd name="T5" fmla="*/ 0 h 369"/>
                <a:gd name="T6" fmla="*/ 0 w 227"/>
                <a:gd name="T7" fmla="*/ 114 h 369"/>
                <a:gd name="T8" fmla="*/ 28 w 227"/>
                <a:gd name="T9" fmla="*/ 227 h 369"/>
                <a:gd name="T10" fmla="*/ 56 w 227"/>
                <a:gd name="T11" fmla="*/ 255 h 369"/>
                <a:gd name="T12" fmla="*/ 56 w 227"/>
                <a:gd name="T13" fmla="*/ 369 h 369"/>
                <a:gd name="T14" fmla="*/ 170 w 227"/>
                <a:gd name="T15" fmla="*/ 340 h 369"/>
                <a:gd name="T16" fmla="*/ 170 w 227"/>
                <a:gd name="T17" fmla="*/ 227 h 369"/>
                <a:gd name="T18" fmla="*/ 198 w 227"/>
                <a:gd name="T19" fmla="*/ 57 h 369"/>
                <a:gd name="T20" fmla="*/ 227 w 227"/>
                <a:gd name="T21" fmla="*/ 2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369">
                  <a:moveTo>
                    <a:pt x="227" y="28"/>
                  </a:moveTo>
                  <a:lnTo>
                    <a:pt x="198" y="0"/>
                  </a:lnTo>
                  <a:lnTo>
                    <a:pt x="113" y="0"/>
                  </a:lnTo>
                  <a:lnTo>
                    <a:pt x="0" y="114"/>
                  </a:lnTo>
                  <a:lnTo>
                    <a:pt x="28" y="227"/>
                  </a:lnTo>
                  <a:lnTo>
                    <a:pt x="56" y="255"/>
                  </a:lnTo>
                  <a:lnTo>
                    <a:pt x="56" y="369"/>
                  </a:lnTo>
                  <a:lnTo>
                    <a:pt x="170" y="340"/>
                  </a:lnTo>
                  <a:lnTo>
                    <a:pt x="170" y="227"/>
                  </a:lnTo>
                  <a:lnTo>
                    <a:pt x="198" y="57"/>
                  </a:lnTo>
                  <a:lnTo>
                    <a:pt x="227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99" name="Freeform 339"/>
            <p:cNvSpPr>
              <a:spLocks/>
            </p:cNvSpPr>
            <p:nvPr/>
          </p:nvSpPr>
          <p:spPr bwMode="auto">
            <a:xfrm>
              <a:off x="2372" y="2444"/>
              <a:ext cx="255" cy="482"/>
            </a:xfrm>
            <a:custGeom>
              <a:avLst/>
              <a:gdLst>
                <a:gd name="T0" fmla="*/ 255 w 255"/>
                <a:gd name="T1" fmla="*/ 57 h 482"/>
                <a:gd name="T2" fmla="*/ 198 w 255"/>
                <a:gd name="T3" fmla="*/ 29 h 482"/>
                <a:gd name="T4" fmla="*/ 142 w 255"/>
                <a:gd name="T5" fmla="*/ 0 h 482"/>
                <a:gd name="T6" fmla="*/ 57 w 255"/>
                <a:gd name="T7" fmla="*/ 29 h 482"/>
                <a:gd name="T8" fmla="*/ 85 w 255"/>
                <a:gd name="T9" fmla="*/ 142 h 482"/>
                <a:gd name="T10" fmla="*/ 0 w 255"/>
                <a:gd name="T11" fmla="*/ 171 h 482"/>
                <a:gd name="T12" fmla="*/ 28 w 255"/>
                <a:gd name="T13" fmla="*/ 369 h 482"/>
                <a:gd name="T14" fmla="*/ 0 w 255"/>
                <a:gd name="T15" fmla="*/ 426 h 482"/>
                <a:gd name="T16" fmla="*/ 57 w 255"/>
                <a:gd name="T17" fmla="*/ 482 h 482"/>
                <a:gd name="T18" fmla="*/ 142 w 255"/>
                <a:gd name="T19" fmla="*/ 454 h 482"/>
                <a:gd name="T20" fmla="*/ 113 w 255"/>
                <a:gd name="T21" fmla="*/ 369 h 482"/>
                <a:gd name="T22" fmla="*/ 170 w 255"/>
                <a:gd name="T23" fmla="*/ 284 h 482"/>
                <a:gd name="T24" fmla="*/ 142 w 255"/>
                <a:gd name="T25" fmla="*/ 171 h 482"/>
                <a:gd name="T26" fmla="*/ 255 w 255"/>
                <a:gd name="T27" fmla="*/ 5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5" h="482">
                  <a:moveTo>
                    <a:pt x="255" y="57"/>
                  </a:moveTo>
                  <a:lnTo>
                    <a:pt x="198" y="29"/>
                  </a:lnTo>
                  <a:lnTo>
                    <a:pt x="142" y="0"/>
                  </a:lnTo>
                  <a:lnTo>
                    <a:pt x="57" y="29"/>
                  </a:lnTo>
                  <a:lnTo>
                    <a:pt x="85" y="142"/>
                  </a:lnTo>
                  <a:lnTo>
                    <a:pt x="0" y="171"/>
                  </a:lnTo>
                  <a:lnTo>
                    <a:pt x="28" y="369"/>
                  </a:lnTo>
                  <a:lnTo>
                    <a:pt x="0" y="426"/>
                  </a:lnTo>
                  <a:lnTo>
                    <a:pt x="57" y="482"/>
                  </a:lnTo>
                  <a:lnTo>
                    <a:pt x="142" y="454"/>
                  </a:lnTo>
                  <a:lnTo>
                    <a:pt x="113" y="369"/>
                  </a:lnTo>
                  <a:lnTo>
                    <a:pt x="170" y="284"/>
                  </a:lnTo>
                  <a:lnTo>
                    <a:pt x="142" y="171"/>
                  </a:lnTo>
                  <a:lnTo>
                    <a:pt x="255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01" name="Freeform 341"/>
            <p:cNvSpPr>
              <a:spLocks/>
            </p:cNvSpPr>
            <p:nvPr/>
          </p:nvSpPr>
          <p:spPr bwMode="auto">
            <a:xfrm>
              <a:off x="1975" y="2558"/>
              <a:ext cx="425" cy="312"/>
            </a:xfrm>
            <a:custGeom>
              <a:avLst/>
              <a:gdLst>
                <a:gd name="T0" fmla="*/ 0 w 425"/>
                <a:gd name="T1" fmla="*/ 198 h 312"/>
                <a:gd name="T2" fmla="*/ 170 w 425"/>
                <a:gd name="T3" fmla="*/ 142 h 312"/>
                <a:gd name="T4" fmla="*/ 199 w 425"/>
                <a:gd name="T5" fmla="*/ 57 h 312"/>
                <a:gd name="T6" fmla="*/ 170 w 425"/>
                <a:gd name="T7" fmla="*/ 28 h 312"/>
                <a:gd name="T8" fmla="*/ 227 w 425"/>
                <a:gd name="T9" fmla="*/ 0 h 312"/>
                <a:gd name="T10" fmla="*/ 340 w 425"/>
                <a:gd name="T11" fmla="*/ 57 h 312"/>
                <a:gd name="T12" fmla="*/ 397 w 425"/>
                <a:gd name="T13" fmla="*/ 57 h 312"/>
                <a:gd name="T14" fmla="*/ 425 w 425"/>
                <a:gd name="T15" fmla="*/ 255 h 312"/>
                <a:gd name="T16" fmla="*/ 397 w 425"/>
                <a:gd name="T17" fmla="*/ 312 h 312"/>
                <a:gd name="T18" fmla="*/ 340 w 425"/>
                <a:gd name="T19" fmla="*/ 255 h 312"/>
                <a:gd name="T20" fmla="*/ 255 w 425"/>
                <a:gd name="T21" fmla="*/ 312 h 312"/>
                <a:gd name="T22" fmla="*/ 227 w 425"/>
                <a:gd name="T23" fmla="*/ 255 h 312"/>
                <a:gd name="T24" fmla="*/ 85 w 425"/>
                <a:gd name="T25" fmla="*/ 255 h 312"/>
                <a:gd name="T26" fmla="*/ 28 w 425"/>
                <a:gd name="T27" fmla="*/ 255 h 312"/>
                <a:gd name="T28" fmla="*/ 0 w 425"/>
                <a:gd name="T29" fmla="*/ 19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5" h="312">
                  <a:moveTo>
                    <a:pt x="0" y="198"/>
                  </a:moveTo>
                  <a:lnTo>
                    <a:pt x="170" y="142"/>
                  </a:lnTo>
                  <a:lnTo>
                    <a:pt x="199" y="57"/>
                  </a:lnTo>
                  <a:lnTo>
                    <a:pt x="170" y="28"/>
                  </a:lnTo>
                  <a:lnTo>
                    <a:pt x="227" y="0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425" y="255"/>
                  </a:lnTo>
                  <a:lnTo>
                    <a:pt x="397" y="312"/>
                  </a:lnTo>
                  <a:lnTo>
                    <a:pt x="340" y="255"/>
                  </a:lnTo>
                  <a:lnTo>
                    <a:pt x="255" y="312"/>
                  </a:lnTo>
                  <a:lnTo>
                    <a:pt x="227" y="255"/>
                  </a:lnTo>
                  <a:lnTo>
                    <a:pt x="85" y="255"/>
                  </a:lnTo>
                  <a:lnTo>
                    <a:pt x="28" y="255"/>
                  </a:lnTo>
                  <a:lnTo>
                    <a:pt x="0" y="19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02" name="Freeform 342"/>
            <p:cNvSpPr>
              <a:spLocks/>
            </p:cNvSpPr>
            <p:nvPr/>
          </p:nvSpPr>
          <p:spPr bwMode="auto">
            <a:xfrm>
              <a:off x="1805" y="2671"/>
              <a:ext cx="964" cy="822"/>
            </a:xfrm>
            <a:custGeom>
              <a:avLst/>
              <a:gdLst>
                <a:gd name="T0" fmla="*/ 879 w 964"/>
                <a:gd name="T1" fmla="*/ 170 h 822"/>
                <a:gd name="T2" fmla="*/ 879 w 964"/>
                <a:gd name="T3" fmla="*/ 85 h 822"/>
                <a:gd name="T4" fmla="*/ 964 w 964"/>
                <a:gd name="T5" fmla="*/ 199 h 822"/>
                <a:gd name="T6" fmla="*/ 936 w 964"/>
                <a:gd name="T7" fmla="*/ 255 h 822"/>
                <a:gd name="T8" fmla="*/ 822 w 964"/>
                <a:gd name="T9" fmla="*/ 312 h 822"/>
                <a:gd name="T10" fmla="*/ 879 w 964"/>
                <a:gd name="T11" fmla="*/ 397 h 822"/>
                <a:gd name="T12" fmla="*/ 822 w 964"/>
                <a:gd name="T13" fmla="*/ 425 h 822"/>
                <a:gd name="T14" fmla="*/ 850 w 964"/>
                <a:gd name="T15" fmla="*/ 482 h 822"/>
                <a:gd name="T16" fmla="*/ 907 w 964"/>
                <a:gd name="T17" fmla="*/ 482 h 822"/>
                <a:gd name="T18" fmla="*/ 936 w 964"/>
                <a:gd name="T19" fmla="*/ 539 h 822"/>
                <a:gd name="T20" fmla="*/ 822 w 964"/>
                <a:gd name="T21" fmla="*/ 567 h 822"/>
                <a:gd name="T22" fmla="*/ 850 w 964"/>
                <a:gd name="T23" fmla="*/ 624 h 822"/>
                <a:gd name="T24" fmla="*/ 709 w 964"/>
                <a:gd name="T25" fmla="*/ 766 h 822"/>
                <a:gd name="T26" fmla="*/ 539 w 964"/>
                <a:gd name="T27" fmla="*/ 822 h 822"/>
                <a:gd name="T28" fmla="*/ 454 w 964"/>
                <a:gd name="T29" fmla="*/ 794 h 822"/>
                <a:gd name="T30" fmla="*/ 255 w 964"/>
                <a:gd name="T31" fmla="*/ 794 h 822"/>
                <a:gd name="T32" fmla="*/ 312 w 964"/>
                <a:gd name="T33" fmla="*/ 709 h 822"/>
                <a:gd name="T34" fmla="*/ 312 w 964"/>
                <a:gd name="T35" fmla="*/ 596 h 822"/>
                <a:gd name="T36" fmla="*/ 283 w 964"/>
                <a:gd name="T37" fmla="*/ 596 h 822"/>
                <a:gd name="T38" fmla="*/ 227 w 964"/>
                <a:gd name="T39" fmla="*/ 652 h 822"/>
                <a:gd name="T40" fmla="*/ 113 w 964"/>
                <a:gd name="T41" fmla="*/ 652 h 822"/>
                <a:gd name="T42" fmla="*/ 28 w 964"/>
                <a:gd name="T43" fmla="*/ 567 h 822"/>
                <a:gd name="T44" fmla="*/ 85 w 964"/>
                <a:gd name="T45" fmla="*/ 454 h 822"/>
                <a:gd name="T46" fmla="*/ 57 w 964"/>
                <a:gd name="T47" fmla="*/ 340 h 822"/>
                <a:gd name="T48" fmla="*/ 0 w 964"/>
                <a:gd name="T49" fmla="*/ 255 h 822"/>
                <a:gd name="T50" fmla="*/ 0 w 964"/>
                <a:gd name="T51" fmla="*/ 170 h 822"/>
                <a:gd name="T52" fmla="*/ 28 w 964"/>
                <a:gd name="T53" fmla="*/ 142 h 822"/>
                <a:gd name="T54" fmla="*/ 28 w 964"/>
                <a:gd name="T55" fmla="*/ 57 h 822"/>
                <a:gd name="T56" fmla="*/ 113 w 964"/>
                <a:gd name="T57" fmla="*/ 0 h 822"/>
                <a:gd name="T58" fmla="*/ 170 w 964"/>
                <a:gd name="T59" fmla="*/ 85 h 822"/>
                <a:gd name="T60" fmla="*/ 198 w 964"/>
                <a:gd name="T61" fmla="*/ 142 h 822"/>
                <a:gd name="T62" fmla="*/ 397 w 964"/>
                <a:gd name="T63" fmla="*/ 142 h 822"/>
                <a:gd name="T64" fmla="*/ 425 w 964"/>
                <a:gd name="T65" fmla="*/ 199 h 822"/>
                <a:gd name="T66" fmla="*/ 510 w 964"/>
                <a:gd name="T67" fmla="*/ 142 h 822"/>
                <a:gd name="T68" fmla="*/ 567 w 964"/>
                <a:gd name="T69" fmla="*/ 199 h 822"/>
                <a:gd name="T70" fmla="*/ 624 w 964"/>
                <a:gd name="T71" fmla="*/ 255 h 822"/>
                <a:gd name="T72" fmla="*/ 709 w 964"/>
                <a:gd name="T73" fmla="*/ 227 h 822"/>
                <a:gd name="T74" fmla="*/ 680 w 964"/>
                <a:gd name="T75" fmla="*/ 142 h 822"/>
                <a:gd name="T76" fmla="*/ 737 w 964"/>
                <a:gd name="T77" fmla="*/ 57 h 822"/>
                <a:gd name="T78" fmla="*/ 765 w 964"/>
                <a:gd name="T79" fmla="*/ 85 h 822"/>
                <a:gd name="T80" fmla="*/ 765 w 964"/>
                <a:gd name="T81" fmla="*/ 199 h 822"/>
                <a:gd name="T82" fmla="*/ 879 w 964"/>
                <a:gd name="T83" fmla="*/ 17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64" h="822">
                  <a:moveTo>
                    <a:pt x="879" y="170"/>
                  </a:moveTo>
                  <a:lnTo>
                    <a:pt x="879" y="85"/>
                  </a:lnTo>
                  <a:lnTo>
                    <a:pt x="964" y="199"/>
                  </a:lnTo>
                  <a:lnTo>
                    <a:pt x="936" y="255"/>
                  </a:lnTo>
                  <a:lnTo>
                    <a:pt x="822" y="312"/>
                  </a:lnTo>
                  <a:lnTo>
                    <a:pt x="879" y="397"/>
                  </a:lnTo>
                  <a:lnTo>
                    <a:pt x="822" y="425"/>
                  </a:lnTo>
                  <a:lnTo>
                    <a:pt x="850" y="482"/>
                  </a:lnTo>
                  <a:lnTo>
                    <a:pt x="907" y="482"/>
                  </a:lnTo>
                  <a:lnTo>
                    <a:pt x="936" y="539"/>
                  </a:lnTo>
                  <a:lnTo>
                    <a:pt x="822" y="567"/>
                  </a:lnTo>
                  <a:lnTo>
                    <a:pt x="850" y="624"/>
                  </a:lnTo>
                  <a:lnTo>
                    <a:pt x="709" y="766"/>
                  </a:lnTo>
                  <a:lnTo>
                    <a:pt x="539" y="822"/>
                  </a:lnTo>
                  <a:lnTo>
                    <a:pt x="454" y="794"/>
                  </a:lnTo>
                  <a:lnTo>
                    <a:pt x="255" y="794"/>
                  </a:lnTo>
                  <a:lnTo>
                    <a:pt x="312" y="709"/>
                  </a:lnTo>
                  <a:lnTo>
                    <a:pt x="312" y="596"/>
                  </a:lnTo>
                  <a:lnTo>
                    <a:pt x="283" y="596"/>
                  </a:lnTo>
                  <a:lnTo>
                    <a:pt x="227" y="652"/>
                  </a:lnTo>
                  <a:lnTo>
                    <a:pt x="113" y="652"/>
                  </a:lnTo>
                  <a:lnTo>
                    <a:pt x="28" y="567"/>
                  </a:lnTo>
                  <a:lnTo>
                    <a:pt x="85" y="454"/>
                  </a:lnTo>
                  <a:lnTo>
                    <a:pt x="57" y="340"/>
                  </a:lnTo>
                  <a:lnTo>
                    <a:pt x="0" y="255"/>
                  </a:lnTo>
                  <a:lnTo>
                    <a:pt x="0" y="170"/>
                  </a:lnTo>
                  <a:lnTo>
                    <a:pt x="28" y="142"/>
                  </a:lnTo>
                  <a:lnTo>
                    <a:pt x="28" y="57"/>
                  </a:lnTo>
                  <a:lnTo>
                    <a:pt x="113" y="0"/>
                  </a:lnTo>
                  <a:lnTo>
                    <a:pt x="170" y="85"/>
                  </a:lnTo>
                  <a:lnTo>
                    <a:pt x="198" y="142"/>
                  </a:lnTo>
                  <a:lnTo>
                    <a:pt x="397" y="142"/>
                  </a:lnTo>
                  <a:lnTo>
                    <a:pt x="425" y="199"/>
                  </a:lnTo>
                  <a:lnTo>
                    <a:pt x="510" y="142"/>
                  </a:lnTo>
                  <a:lnTo>
                    <a:pt x="567" y="199"/>
                  </a:lnTo>
                  <a:lnTo>
                    <a:pt x="624" y="255"/>
                  </a:lnTo>
                  <a:lnTo>
                    <a:pt x="709" y="227"/>
                  </a:lnTo>
                  <a:lnTo>
                    <a:pt x="680" y="142"/>
                  </a:lnTo>
                  <a:lnTo>
                    <a:pt x="737" y="57"/>
                  </a:lnTo>
                  <a:lnTo>
                    <a:pt x="765" y="85"/>
                  </a:lnTo>
                  <a:lnTo>
                    <a:pt x="765" y="199"/>
                  </a:lnTo>
                  <a:lnTo>
                    <a:pt x="879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03" name="Freeform 343"/>
            <p:cNvSpPr>
              <a:spLocks/>
            </p:cNvSpPr>
            <p:nvPr/>
          </p:nvSpPr>
          <p:spPr bwMode="auto">
            <a:xfrm>
              <a:off x="3052" y="2756"/>
              <a:ext cx="284" cy="426"/>
            </a:xfrm>
            <a:custGeom>
              <a:avLst/>
              <a:gdLst>
                <a:gd name="T0" fmla="*/ 170 w 284"/>
                <a:gd name="T1" fmla="*/ 0 h 426"/>
                <a:gd name="T2" fmla="*/ 29 w 284"/>
                <a:gd name="T3" fmla="*/ 29 h 426"/>
                <a:gd name="T4" fmla="*/ 0 w 284"/>
                <a:gd name="T5" fmla="*/ 57 h 426"/>
                <a:gd name="T6" fmla="*/ 29 w 284"/>
                <a:gd name="T7" fmla="*/ 170 h 426"/>
                <a:gd name="T8" fmla="*/ 0 w 284"/>
                <a:gd name="T9" fmla="*/ 284 h 426"/>
                <a:gd name="T10" fmla="*/ 0 w 284"/>
                <a:gd name="T11" fmla="*/ 397 h 426"/>
                <a:gd name="T12" fmla="*/ 29 w 284"/>
                <a:gd name="T13" fmla="*/ 426 h 426"/>
                <a:gd name="T14" fmla="*/ 142 w 284"/>
                <a:gd name="T15" fmla="*/ 340 h 426"/>
                <a:gd name="T16" fmla="*/ 199 w 284"/>
                <a:gd name="T17" fmla="*/ 340 h 426"/>
                <a:gd name="T18" fmla="*/ 227 w 284"/>
                <a:gd name="T19" fmla="*/ 312 h 426"/>
                <a:gd name="T20" fmla="*/ 199 w 284"/>
                <a:gd name="T21" fmla="*/ 284 h 426"/>
                <a:gd name="T22" fmla="*/ 284 w 284"/>
                <a:gd name="T23" fmla="*/ 199 h 426"/>
                <a:gd name="T24" fmla="*/ 284 w 284"/>
                <a:gd name="T25" fmla="*/ 57 h 426"/>
                <a:gd name="T26" fmla="*/ 227 w 284"/>
                <a:gd name="T27" fmla="*/ 57 h 426"/>
                <a:gd name="T28" fmla="*/ 170 w 284"/>
                <a:gd name="T29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426">
                  <a:moveTo>
                    <a:pt x="170" y="0"/>
                  </a:moveTo>
                  <a:lnTo>
                    <a:pt x="29" y="29"/>
                  </a:lnTo>
                  <a:lnTo>
                    <a:pt x="0" y="57"/>
                  </a:lnTo>
                  <a:lnTo>
                    <a:pt x="29" y="170"/>
                  </a:lnTo>
                  <a:lnTo>
                    <a:pt x="0" y="284"/>
                  </a:lnTo>
                  <a:lnTo>
                    <a:pt x="0" y="397"/>
                  </a:lnTo>
                  <a:lnTo>
                    <a:pt x="29" y="426"/>
                  </a:lnTo>
                  <a:lnTo>
                    <a:pt x="142" y="340"/>
                  </a:lnTo>
                  <a:lnTo>
                    <a:pt x="199" y="340"/>
                  </a:lnTo>
                  <a:lnTo>
                    <a:pt x="227" y="312"/>
                  </a:lnTo>
                  <a:lnTo>
                    <a:pt x="199" y="284"/>
                  </a:lnTo>
                  <a:lnTo>
                    <a:pt x="284" y="199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05" name="Freeform 345"/>
            <p:cNvSpPr>
              <a:spLocks/>
            </p:cNvSpPr>
            <p:nvPr/>
          </p:nvSpPr>
          <p:spPr bwMode="auto">
            <a:xfrm>
              <a:off x="3648" y="3096"/>
              <a:ext cx="368" cy="1049"/>
            </a:xfrm>
            <a:custGeom>
              <a:avLst/>
              <a:gdLst>
                <a:gd name="T0" fmla="*/ 255 w 368"/>
                <a:gd name="T1" fmla="*/ 0 h 1049"/>
                <a:gd name="T2" fmla="*/ 198 w 368"/>
                <a:gd name="T3" fmla="*/ 29 h 1049"/>
                <a:gd name="T4" fmla="*/ 170 w 368"/>
                <a:gd name="T5" fmla="*/ 86 h 1049"/>
                <a:gd name="T6" fmla="*/ 170 w 368"/>
                <a:gd name="T7" fmla="*/ 171 h 1049"/>
                <a:gd name="T8" fmla="*/ 141 w 368"/>
                <a:gd name="T9" fmla="*/ 199 h 1049"/>
                <a:gd name="T10" fmla="*/ 170 w 368"/>
                <a:gd name="T11" fmla="*/ 341 h 1049"/>
                <a:gd name="T12" fmla="*/ 198 w 368"/>
                <a:gd name="T13" fmla="*/ 369 h 1049"/>
                <a:gd name="T14" fmla="*/ 170 w 368"/>
                <a:gd name="T15" fmla="*/ 397 h 1049"/>
                <a:gd name="T16" fmla="*/ 85 w 368"/>
                <a:gd name="T17" fmla="*/ 823 h 1049"/>
                <a:gd name="T18" fmla="*/ 0 w 368"/>
                <a:gd name="T19" fmla="*/ 936 h 1049"/>
                <a:gd name="T20" fmla="*/ 28 w 368"/>
                <a:gd name="T21" fmla="*/ 993 h 1049"/>
                <a:gd name="T22" fmla="*/ 113 w 368"/>
                <a:gd name="T23" fmla="*/ 1049 h 1049"/>
                <a:gd name="T24" fmla="*/ 170 w 368"/>
                <a:gd name="T25" fmla="*/ 1021 h 1049"/>
                <a:gd name="T26" fmla="*/ 226 w 368"/>
                <a:gd name="T27" fmla="*/ 936 h 1049"/>
                <a:gd name="T28" fmla="*/ 226 w 368"/>
                <a:gd name="T29" fmla="*/ 823 h 1049"/>
                <a:gd name="T30" fmla="*/ 170 w 368"/>
                <a:gd name="T31" fmla="*/ 738 h 1049"/>
                <a:gd name="T32" fmla="*/ 198 w 368"/>
                <a:gd name="T33" fmla="*/ 511 h 1049"/>
                <a:gd name="T34" fmla="*/ 368 w 368"/>
                <a:gd name="T35" fmla="*/ 256 h 1049"/>
                <a:gd name="T36" fmla="*/ 340 w 368"/>
                <a:gd name="T37" fmla="*/ 227 h 1049"/>
                <a:gd name="T38" fmla="*/ 368 w 368"/>
                <a:gd name="T39" fmla="*/ 171 h 1049"/>
                <a:gd name="T40" fmla="*/ 368 w 368"/>
                <a:gd name="T41" fmla="*/ 142 h 1049"/>
                <a:gd name="T42" fmla="*/ 340 w 368"/>
                <a:gd name="T43" fmla="*/ 29 h 1049"/>
                <a:gd name="T44" fmla="*/ 283 w 368"/>
                <a:gd name="T45" fmla="*/ 114 h 1049"/>
                <a:gd name="T46" fmla="*/ 226 w 368"/>
                <a:gd name="T47" fmla="*/ 86 h 1049"/>
                <a:gd name="T48" fmla="*/ 255 w 368"/>
                <a:gd name="T49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8" h="1049">
                  <a:moveTo>
                    <a:pt x="255" y="0"/>
                  </a:moveTo>
                  <a:lnTo>
                    <a:pt x="198" y="29"/>
                  </a:lnTo>
                  <a:lnTo>
                    <a:pt x="170" y="86"/>
                  </a:lnTo>
                  <a:lnTo>
                    <a:pt x="170" y="171"/>
                  </a:lnTo>
                  <a:lnTo>
                    <a:pt x="141" y="199"/>
                  </a:lnTo>
                  <a:lnTo>
                    <a:pt x="170" y="341"/>
                  </a:lnTo>
                  <a:lnTo>
                    <a:pt x="198" y="369"/>
                  </a:lnTo>
                  <a:lnTo>
                    <a:pt x="170" y="397"/>
                  </a:lnTo>
                  <a:lnTo>
                    <a:pt x="85" y="823"/>
                  </a:lnTo>
                  <a:lnTo>
                    <a:pt x="0" y="936"/>
                  </a:lnTo>
                  <a:lnTo>
                    <a:pt x="28" y="993"/>
                  </a:lnTo>
                  <a:lnTo>
                    <a:pt x="113" y="1049"/>
                  </a:lnTo>
                  <a:lnTo>
                    <a:pt x="170" y="1021"/>
                  </a:lnTo>
                  <a:lnTo>
                    <a:pt x="226" y="936"/>
                  </a:lnTo>
                  <a:lnTo>
                    <a:pt x="226" y="823"/>
                  </a:lnTo>
                  <a:lnTo>
                    <a:pt x="170" y="738"/>
                  </a:lnTo>
                  <a:lnTo>
                    <a:pt x="198" y="511"/>
                  </a:lnTo>
                  <a:lnTo>
                    <a:pt x="368" y="256"/>
                  </a:lnTo>
                  <a:lnTo>
                    <a:pt x="340" y="227"/>
                  </a:lnTo>
                  <a:lnTo>
                    <a:pt x="368" y="171"/>
                  </a:lnTo>
                  <a:lnTo>
                    <a:pt x="368" y="142"/>
                  </a:lnTo>
                  <a:lnTo>
                    <a:pt x="340" y="29"/>
                  </a:lnTo>
                  <a:lnTo>
                    <a:pt x="283" y="114"/>
                  </a:lnTo>
                  <a:lnTo>
                    <a:pt x="226" y="86"/>
                  </a:lnTo>
                  <a:lnTo>
                    <a:pt x="255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07" name="Freeform 347"/>
            <p:cNvSpPr>
              <a:spLocks/>
            </p:cNvSpPr>
            <p:nvPr/>
          </p:nvSpPr>
          <p:spPr bwMode="auto">
            <a:xfrm>
              <a:off x="3818" y="2643"/>
              <a:ext cx="595" cy="652"/>
            </a:xfrm>
            <a:custGeom>
              <a:avLst/>
              <a:gdLst>
                <a:gd name="T0" fmla="*/ 312 w 595"/>
                <a:gd name="T1" fmla="*/ 652 h 652"/>
                <a:gd name="T2" fmla="*/ 340 w 595"/>
                <a:gd name="T3" fmla="*/ 595 h 652"/>
                <a:gd name="T4" fmla="*/ 312 w 595"/>
                <a:gd name="T5" fmla="*/ 539 h 652"/>
                <a:gd name="T6" fmla="*/ 283 w 595"/>
                <a:gd name="T7" fmla="*/ 425 h 652"/>
                <a:gd name="T8" fmla="*/ 340 w 595"/>
                <a:gd name="T9" fmla="*/ 425 h 652"/>
                <a:gd name="T10" fmla="*/ 312 w 595"/>
                <a:gd name="T11" fmla="*/ 368 h 652"/>
                <a:gd name="T12" fmla="*/ 368 w 595"/>
                <a:gd name="T13" fmla="*/ 283 h 652"/>
                <a:gd name="T14" fmla="*/ 510 w 595"/>
                <a:gd name="T15" fmla="*/ 227 h 652"/>
                <a:gd name="T16" fmla="*/ 595 w 595"/>
                <a:gd name="T17" fmla="*/ 113 h 652"/>
                <a:gd name="T18" fmla="*/ 567 w 595"/>
                <a:gd name="T19" fmla="*/ 57 h 652"/>
                <a:gd name="T20" fmla="*/ 482 w 595"/>
                <a:gd name="T21" fmla="*/ 57 h 652"/>
                <a:gd name="T22" fmla="*/ 397 w 595"/>
                <a:gd name="T23" fmla="*/ 0 h 652"/>
                <a:gd name="T24" fmla="*/ 227 w 595"/>
                <a:gd name="T25" fmla="*/ 0 h 652"/>
                <a:gd name="T26" fmla="*/ 170 w 595"/>
                <a:gd name="T27" fmla="*/ 142 h 652"/>
                <a:gd name="T28" fmla="*/ 0 w 595"/>
                <a:gd name="T29" fmla="*/ 255 h 652"/>
                <a:gd name="T30" fmla="*/ 113 w 595"/>
                <a:gd name="T31" fmla="*/ 397 h 652"/>
                <a:gd name="T32" fmla="*/ 85 w 595"/>
                <a:gd name="T33" fmla="*/ 453 h 652"/>
                <a:gd name="T34" fmla="*/ 56 w 595"/>
                <a:gd name="T35" fmla="*/ 539 h 652"/>
                <a:gd name="T36" fmla="*/ 113 w 595"/>
                <a:gd name="T37" fmla="*/ 567 h 652"/>
                <a:gd name="T38" fmla="*/ 170 w 595"/>
                <a:gd name="T39" fmla="*/ 482 h 652"/>
                <a:gd name="T40" fmla="*/ 198 w 595"/>
                <a:gd name="T41" fmla="*/ 595 h 652"/>
                <a:gd name="T42" fmla="*/ 283 w 595"/>
                <a:gd name="T43" fmla="*/ 595 h 652"/>
                <a:gd name="T44" fmla="*/ 312 w 595"/>
                <a:gd name="T45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95" h="652">
                  <a:moveTo>
                    <a:pt x="312" y="652"/>
                  </a:moveTo>
                  <a:lnTo>
                    <a:pt x="340" y="595"/>
                  </a:lnTo>
                  <a:lnTo>
                    <a:pt x="312" y="539"/>
                  </a:lnTo>
                  <a:lnTo>
                    <a:pt x="283" y="425"/>
                  </a:lnTo>
                  <a:lnTo>
                    <a:pt x="340" y="425"/>
                  </a:lnTo>
                  <a:lnTo>
                    <a:pt x="312" y="368"/>
                  </a:lnTo>
                  <a:lnTo>
                    <a:pt x="368" y="283"/>
                  </a:lnTo>
                  <a:lnTo>
                    <a:pt x="510" y="227"/>
                  </a:lnTo>
                  <a:lnTo>
                    <a:pt x="595" y="113"/>
                  </a:lnTo>
                  <a:lnTo>
                    <a:pt x="567" y="57"/>
                  </a:lnTo>
                  <a:lnTo>
                    <a:pt x="482" y="57"/>
                  </a:lnTo>
                  <a:lnTo>
                    <a:pt x="397" y="0"/>
                  </a:lnTo>
                  <a:lnTo>
                    <a:pt x="227" y="0"/>
                  </a:lnTo>
                  <a:lnTo>
                    <a:pt x="170" y="142"/>
                  </a:lnTo>
                  <a:lnTo>
                    <a:pt x="0" y="255"/>
                  </a:lnTo>
                  <a:lnTo>
                    <a:pt x="113" y="397"/>
                  </a:lnTo>
                  <a:lnTo>
                    <a:pt x="85" y="453"/>
                  </a:lnTo>
                  <a:lnTo>
                    <a:pt x="56" y="539"/>
                  </a:lnTo>
                  <a:lnTo>
                    <a:pt x="113" y="567"/>
                  </a:lnTo>
                  <a:lnTo>
                    <a:pt x="170" y="482"/>
                  </a:lnTo>
                  <a:lnTo>
                    <a:pt x="198" y="595"/>
                  </a:lnTo>
                  <a:lnTo>
                    <a:pt x="283" y="595"/>
                  </a:lnTo>
                  <a:lnTo>
                    <a:pt x="312" y="65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08" name="Freeform 348"/>
            <p:cNvSpPr>
              <a:spLocks/>
            </p:cNvSpPr>
            <p:nvPr/>
          </p:nvSpPr>
          <p:spPr bwMode="auto">
            <a:xfrm>
              <a:off x="4101" y="2728"/>
              <a:ext cx="426" cy="595"/>
            </a:xfrm>
            <a:custGeom>
              <a:avLst/>
              <a:gdLst>
                <a:gd name="T0" fmla="*/ 397 w 426"/>
                <a:gd name="T1" fmla="*/ 510 h 595"/>
                <a:gd name="T2" fmla="*/ 397 w 426"/>
                <a:gd name="T3" fmla="*/ 425 h 595"/>
                <a:gd name="T4" fmla="*/ 397 w 426"/>
                <a:gd name="T5" fmla="*/ 255 h 595"/>
                <a:gd name="T6" fmla="*/ 312 w 426"/>
                <a:gd name="T7" fmla="*/ 255 h 595"/>
                <a:gd name="T8" fmla="*/ 426 w 426"/>
                <a:gd name="T9" fmla="*/ 113 h 595"/>
                <a:gd name="T10" fmla="*/ 426 w 426"/>
                <a:gd name="T11" fmla="*/ 0 h 595"/>
                <a:gd name="T12" fmla="*/ 397 w 426"/>
                <a:gd name="T13" fmla="*/ 57 h 595"/>
                <a:gd name="T14" fmla="*/ 312 w 426"/>
                <a:gd name="T15" fmla="*/ 28 h 595"/>
                <a:gd name="T16" fmla="*/ 227 w 426"/>
                <a:gd name="T17" fmla="*/ 142 h 595"/>
                <a:gd name="T18" fmla="*/ 85 w 426"/>
                <a:gd name="T19" fmla="*/ 198 h 595"/>
                <a:gd name="T20" fmla="*/ 29 w 426"/>
                <a:gd name="T21" fmla="*/ 283 h 595"/>
                <a:gd name="T22" fmla="*/ 57 w 426"/>
                <a:gd name="T23" fmla="*/ 340 h 595"/>
                <a:gd name="T24" fmla="*/ 0 w 426"/>
                <a:gd name="T25" fmla="*/ 340 h 595"/>
                <a:gd name="T26" fmla="*/ 29 w 426"/>
                <a:gd name="T27" fmla="*/ 454 h 595"/>
                <a:gd name="T28" fmla="*/ 57 w 426"/>
                <a:gd name="T29" fmla="*/ 510 h 595"/>
                <a:gd name="T30" fmla="*/ 142 w 426"/>
                <a:gd name="T31" fmla="*/ 510 h 595"/>
                <a:gd name="T32" fmla="*/ 142 w 426"/>
                <a:gd name="T33" fmla="*/ 567 h 595"/>
                <a:gd name="T34" fmla="*/ 199 w 426"/>
                <a:gd name="T35" fmla="*/ 595 h 595"/>
                <a:gd name="T36" fmla="*/ 199 w 426"/>
                <a:gd name="T37" fmla="*/ 567 h 595"/>
                <a:gd name="T38" fmla="*/ 255 w 426"/>
                <a:gd name="T39" fmla="*/ 567 h 595"/>
                <a:gd name="T40" fmla="*/ 397 w 426"/>
                <a:gd name="T41" fmla="*/ 51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6" h="595">
                  <a:moveTo>
                    <a:pt x="397" y="510"/>
                  </a:moveTo>
                  <a:lnTo>
                    <a:pt x="397" y="425"/>
                  </a:lnTo>
                  <a:lnTo>
                    <a:pt x="397" y="255"/>
                  </a:lnTo>
                  <a:lnTo>
                    <a:pt x="312" y="255"/>
                  </a:lnTo>
                  <a:lnTo>
                    <a:pt x="426" y="113"/>
                  </a:lnTo>
                  <a:lnTo>
                    <a:pt x="426" y="0"/>
                  </a:lnTo>
                  <a:lnTo>
                    <a:pt x="397" y="57"/>
                  </a:lnTo>
                  <a:lnTo>
                    <a:pt x="312" y="28"/>
                  </a:lnTo>
                  <a:lnTo>
                    <a:pt x="227" y="142"/>
                  </a:lnTo>
                  <a:lnTo>
                    <a:pt x="85" y="198"/>
                  </a:lnTo>
                  <a:lnTo>
                    <a:pt x="29" y="28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29" y="454"/>
                  </a:lnTo>
                  <a:lnTo>
                    <a:pt x="57" y="510"/>
                  </a:lnTo>
                  <a:lnTo>
                    <a:pt x="142" y="510"/>
                  </a:lnTo>
                  <a:lnTo>
                    <a:pt x="142" y="567"/>
                  </a:lnTo>
                  <a:lnTo>
                    <a:pt x="199" y="595"/>
                  </a:lnTo>
                  <a:lnTo>
                    <a:pt x="199" y="567"/>
                  </a:lnTo>
                  <a:lnTo>
                    <a:pt x="255" y="567"/>
                  </a:lnTo>
                  <a:lnTo>
                    <a:pt x="397" y="51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09" name="Freeform 349"/>
            <p:cNvSpPr>
              <a:spLocks/>
            </p:cNvSpPr>
            <p:nvPr/>
          </p:nvSpPr>
          <p:spPr bwMode="auto">
            <a:xfrm>
              <a:off x="4073" y="4287"/>
              <a:ext cx="680" cy="681"/>
            </a:xfrm>
            <a:custGeom>
              <a:avLst/>
              <a:gdLst>
                <a:gd name="T0" fmla="*/ 28 w 680"/>
                <a:gd name="T1" fmla="*/ 340 h 681"/>
                <a:gd name="T2" fmla="*/ 57 w 680"/>
                <a:gd name="T3" fmla="*/ 284 h 681"/>
                <a:gd name="T4" fmla="*/ 28 w 680"/>
                <a:gd name="T5" fmla="*/ 255 h 681"/>
                <a:gd name="T6" fmla="*/ 0 w 680"/>
                <a:gd name="T7" fmla="*/ 142 h 681"/>
                <a:gd name="T8" fmla="*/ 113 w 680"/>
                <a:gd name="T9" fmla="*/ 142 h 681"/>
                <a:gd name="T10" fmla="*/ 142 w 680"/>
                <a:gd name="T11" fmla="*/ 114 h 681"/>
                <a:gd name="T12" fmla="*/ 283 w 680"/>
                <a:gd name="T13" fmla="*/ 114 h 681"/>
                <a:gd name="T14" fmla="*/ 397 w 680"/>
                <a:gd name="T15" fmla="*/ 0 h 681"/>
                <a:gd name="T16" fmla="*/ 454 w 680"/>
                <a:gd name="T17" fmla="*/ 57 h 681"/>
                <a:gd name="T18" fmla="*/ 482 w 680"/>
                <a:gd name="T19" fmla="*/ 57 h 681"/>
                <a:gd name="T20" fmla="*/ 482 w 680"/>
                <a:gd name="T21" fmla="*/ 114 h 681"/>
                <a:gd name="T22" fmla="*/ 595 w 680"/>
                <a:gd name="T23" fmla="*/ 142 h 681"/>
                <a:gd name="T24" fmla="*/ 680 w 680"/>
                <a:gd name="T25" fmla="*/ 199 h 681"/>
                <a:gd name="T26" fmla="*/ 680 w 680"/>
                <a:gd name="T27" fmla="*/ 255 h 681"/>
                <a:gd name="T28" fmla="*/ 567 w 680"/>
                <a:gd name="T29" fmla="*/ 284 h 681"/>
                <a:gd name="T30" fmla="*/ 510 w 680"/>
                <a:gd name="T31" fmla="*/ 369 h 681"/>
                <a:gd name="T32" fmla="*/ 425 w 680"/>
                <a:gd name="T33" fmla="*/ 425 h 681"/>
                <a:gd name="T34" fmla="*/ 454 w 680"/>
                <a:gd name="T35" fmla="*/ 510 h 681"/>
                <a:gd name="T36" fmla="*/ 454 w 680"/>
                <a:gd name="T37" fmla="*/ 539 h 681"/>
                <a:gd name="T38" fmla="*/ 482 w 680"/>
                <a:gd name="T39" fmla="*/ 595 h 681"/>
                <a:gd name="T40" fmla="*/ 454 w 680"/>
                <a:gd name="T41" fmla="*/ 681 h 681"/>
                <a:gd name="T42" fmla="*/ 312 w 680"/>
                <a:gd name="T43" fmla="*/ 652 h 681"/>
                <a:gd name="T44" fmla="*/ 283 w 680"/>
                <a:gd name="T45" fmla="*/ 567 h 681"/>
                <a:gd name="T46" fmla="*/ 312 w 680"/>
                <a:gd name="T47" fmla="*/ 482 h 681"/>
                <a:gd name="T48" fmla="*/ 227 w 680"/>
                <a:gd name="T49" fmla="*/ 397 h 681"/>
                <a:gd name="T50" fmla="*/ 28 w 680"/>
                <a:gd name="T51" fmla="*/ 34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80" h="681">
                  <a:moveTo>
                    <a:pt x="28" y="340"/>
                  </a:moveTo>
                  <a:lnTo>
                    <a:pt x="57" y="284"/>
                  </a:lnTo>
                  <a:lnTo>
                    <a:pt x="28" y="255"/>
                  </a:lnTo>
                  <a:lnTo>
                    <a:pt x="0" y="142"/>
                  </a:lnTo>
                  <a:lnTo>
                    <a:pt x="113" y="142"/>
                  </a:lnTo>
                  <a:lnTo>
                    <a:pt x="142" y="114"/>
                  </a:lnTo>
                  <a:lnTo>
                    <a:pt x="283" y="114"/>
                  </a:lnTo>
                  <a:lnTo>
                    <a:pt x="397" y="0"/>
                  </a:lnTo>
                  <a:lnTo>
                    <a:pt x="454" y="57"/>
                  </a:lnTo>
                  <a:lnTo>
                    <a:pt x="482" y="57"/>
                  </a:lnTo>
                  <a:lnTo>
                    <a:pt x="482" y="114"/>
                  </a:lnTo>
                  <a:lnTo>
                    <a:pt x="595" y="142"/>
                  </a:lnTo>
                  <a:lnTo>
                    <a:pt x="680" y="199"/>
                  </a:lnTo>
                  <a:lnTo>
                    <a:pt x="680" y="255"/>
                  </a:lnTo>
                  <a:lnTo>
                    <a:pt x="567" y="284"/>
                  </a:lnTo>
                  <a:lnTo>
                    <a:pt x="510" y="369"/>
                  </a:lnTo>
                  <a:lnTo>
                    <a:pt x="425" y="425"/>
                  </a:lnTo>
                  <a:lnTo>
                    <a:pt x="454" y="510"/>
                  </a:lnTo>
                  <a:lnTo>
                    <a:pt x="454" y="539"/>
                  </a:lnTo>
                  <a:lnTo>
                    <a:pt x="482" y="595"/>
                  </a:lnTo>
                  <a:lnTo>
                    <a:pt x="454" y="681"/>
                  </a:lnTo>
                  <a:lnTo>
                    <a:pt x="312" y="652"/>
                  </a:lnTo>
                  <a:lnTo>
                    <a:pt x="283" y="567"/>
                  </a:lnTo>
                  <a:lnTo>
                    <a:pt x="312" y="482"/>
                  </a:lnTo>
                  <a:lnTo>
                    <a:pt x="227" y="397"/>
                  </a:lnTo>
                  <a:lnTo>
                    <a:pt x="28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10" name="Freeform 350"/>
            <p:cNvSpPr>
              <a:spLocks/>
            </p:cNvSpPr>
            <p:nvPr/>
          </p:nvSpPr>
          <p:spPr bwMode="auto">
            <a:xfrm>
              <a:off x="4498" y="4542"/>
              <a:ext cx="907" cy="539"/>
            </a:xfrm>
            <a:custGeom>
              <a:avLst/>
              <a:gdLst>
                <a:gd name="T0" fmla="*/ 57 w 907"/>
                <a:gd name="T1" fmla="*/ 340 h 539"/>
                <a:gd name="T2" fmla="*/ 29 w 907"/>
                <a:gd name="T3" fmla="*/ 284 h 539"/>
                <a:gd name="T4" fmla="*/ 29 w 907"/>
                <a:gd name="T5" fmla="*/ 255 h 539"/>
                <a:gd name="T6" fmla="*/ 0 w 907"/>
                <a:gd name="T7" fmla="*/ 170 h 539"/>
                <a:gd name="T8" fmla="*/ 85 w 907"/>
                <a:gd name="T9" fmla="*/ 114 h 539"/>
                <a:gd name="T10" fmla="*/ 142 w 907"/>
                <a:gd name="T11" fmla="*/ 29 h 539"/>
                <a:gd name="T12" fmla="*/ 255 w 907"/>
                <a:gd name="T13" fmla="*/ 0 h 539"/>
                <a:gd name="T14" fmla="*/ 482 w 907"/>
                <a:gd name="T15" fmla="*/ 0 h 539"/>
                <a:gd name="T16" fmla="*/ 539 w 907"/>
                <a:gd name="T17" fmla="*/ 29 h 539"/>
                <a:gd name="T18" fmla="*/ 709 w 907"/>
                <a:gd name="T19" fmla="*/ 0 h 539"/>
                <a:gd name="T20" fmla="*/ 794 w 907"/>
                <a:gd name="T21" fmla="*/ 29 h 539"/>
                <a:gd name="T22" fmla="*/ 907 w 907"/>
                <a:gd name="T23" fmla="*/ 284 h 539"/>
                <a:gd name="T24" fmla="*/ 851 w 907"/>
                <a:gd name="T25" fmla="*/ 369 h 539"/>
                <a:gd name="T26" fmla="*/ 766 w 907"/>
                <a:gd name="T27" fmla="*/ 369 h 539"/>
                <a:gd name="T28" fmla="*/ 652 w 907"/>
                <a:gd name="T29" fmla="*/ 539 h 539"/>
                <a:gd name="T30" fmla="*/ 596 w 907"/>
                <a:gd name="T31" fmla="*/ 511 h 539"/>
                <a:gd name="T32" fmla="*/ 454 w 907"/>
                <a:gd name="T33" fmla="*/ 539 h 539"/>
                <a:gd name="T34" fmla="*/ 397 w 907"/>
                <a:gd name="T35" fmla="*/ 454 h 539"/>
                <a:gd name="T36" fmla="*/ 454 w 907"/>
                <a:gd name="T37" fmla="*/ 369 h 539"/>
                <a:gd name="T38" fmla="*/ 369 w 907"/>
                <a:gd name="T39" fmla="*/ 312 h 539"/>
                <a:gd name="T40" fmla="*/ 312 w 907"/>
                <a:gd name="T41" fmla="*/ 340 h 539"/>
                <a:gd name="T42" fmla="*/ 114 w 907"/>
                <a:gd name="T43" fmla="*/ 312 h 539"/>
                <a:gd name="T44" fmla="*/ 57 w 907"/>
                <a:gd name="T45" fmla="*/ 34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7" h="539">
                  <a:moveTo>
                    <a:pt x="57" y="340"/>
                  </a:moveTo>
                  <a:lnTo>
                    <a:pt x="29" y="284"/>
                  </a:lnTo>
                  <a:lnTo>
                    <a:pt x="29" y="255"/>
                  </a:lnTo>
                  <a:lnTo>
                    <a:pt x="0" y="170"/>
                  </a:lnTo>
                  <a:lnTo>
                    <a:pt x="85" y="114"/>
                  </a:lnTo>
                  <a:lnTo>
                    <a:pt x="142" y="29"/>
                  </a:lnTo>
                  <a:lnTo>
                    <a:pt x="255" y="0"/>
                  </a:lnTo>
                  <a:lnTo>
                    <a:pt x="482" y="0"/>
                  </a:lnTo>
                  <a:lnTo>
                    <a:pt x="539" y="29"/>
                  </a:lnTo>
                  <a:lnTo>
                    <a:pt x="709" y="0"/>
                  </a:lnTo>
                  <a:lnTo>
                    <a:pt x="794" y="29"/>
                  </a:lnTo>
                  <a:lnTo>
                    <a:pt x="907" y="284"/>
                  </a:lnTo>
                  <a:lnTo>
                    <a:pt x="851" y="369"/>
                  </a:lnTo>
                  <a:lnTo>
                    <a:pt x="766" y="369"/>
                  </a:lnTo>
                  <a:lnTo>
                    <a:pt x="652" y="539"/>
                  </a:lnTo>
                  <a:lnTo>
                    <a:pt x="596" y="511"/>
                  </a:lnTo>
                  <a:lnTo>
                    <a:pt x="454" y="539"/>
                  </a:lnTo>
                  <a:lnTo>
                    <a:pt x="397" y="454"/>
                  </a:lnTo>
                  <a:lnTo>
                    <a:pt x="454" y="369"/>
                  </a:lnTo>
                  <a:lnTo>
                    <a:pt x="369" y="312"/>
                  </a:lnTo>
                  <a:lnTo>
                    <a:pt x="312" y="340"/>
                  </a:lnTo>
                  <a:lnTo>
                    <a:pt x="114" y="312"/>
                  </a:lnTo>
                  <a:lnTo>
                    <a:pt x="57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11" name="Freeform 351"/>
            <p:cNvSpPr>
              <a:spLocks/>
            </p:cNvSpPr>
            <p:nvPr/>
          </p:nvSpPr>
          <p:spPr bwMode="auto">
            <a:xfrm>
              <a:off x="4527" y="4230"/>
              <a:ext cx="680" cy="341"/>
            </a:xfrm>
            <a:custGeom>
              <a:avLst/>
              <a:gdLst>
                <a:gd name="T0" fmla="*/ 28 w 680"/>
                <a:gd name="T1" fmla="*/ 171 h 341"/>
                <a:gd name="T2" fmla="*/ 28 w 680"/>
                <a:gd name="T3" fmla="*/ 114 h 341"/>
                <a:gd name="T4" fmla="*/ 0 w 680"/>
                <a:gd name="T5" fmla="*/ 114 h 341"/>
                <a:gd name="T6" fmla="*/ 28 w 680"/>
                <a:gd name="T7" fmla="*/ 29 h 341"/>
                <a:gd name="T8" fmla="*/ 56 w 680"/>
                <a:gd name="T9" fmla="*/ 0 h 341"/>
                <a:gd name="T10" fmla="*/ 255 w 680"/>
                <a:gd name="T11" fmla="*/ 85 h 341"/>
                <a:gd name="T12" fmla="*/ 283 w 680"/>
                <a:gd name="T13" fmla="*/ 142 h 341"/>
                <a:gd name="T14" fmla="*/ 481 w 680"/>
                <a:gd name="T15" fmla="*/ 171 h 341"/>
                <a:gd name="T16" fmla="*/ 680 w 680"/>
                <a:gd name="T17" fmla="*/ 256 h 341"/>
                <a:gd name="T18" fmla="*/ 680 w 680"/>
                <a:gd name="T19" fmla="*/ 312 h 341"/>
                <a:gd name="T20" fmla="*/ 510 w 680"/>
                <a:gd name="T21" fmla="*/ 341 h 341"/>
                <a:gd name="T22" fmla="*/ 453 w 680"/>
                <a:gd name="T23" fmla="*/ 312 h 341"/>
                <a:gd name="T24" fmla="*/ 226 w 680"/>
                <a:gd name="T25" fmla="*/ 312 h 341"/>
                <a:gd name="T26" fmla="*/ 226 w 680"/>
                <a:gd name="T27" fmla="*/ 256 h 341"/>
                <a:gd name="T28" fmla="*/ 141 w 680"/>
                <a:gd name="T29" fmla="*/ 199 h 341"/>
                <a:gd name="T30" fmla="*/ 28 w 680"/>
                <a:gd name="T31" fmla="*/ 17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80" h="341">
                  <a:moveTo>
                    <a:pt x="28" y="171"/>
                  </a:moveTo>
                  <a:lnTo>
                    <a:pt x="28" y="114"/>
                  </a:lnTo>
                  <a:lnTo>
                    <a:pt x="0" y="114"/>
                  </a:lnTo>
                  <a:lnTo>
                    <a:pt x="28" y="29"/>
                  </a:lnTo>
                  <a:lnTo>
                    <a:pt x="56" y="0"/>
                  </a:lnTo>
                  <a:lnTo>
                    <a:pt x="255" y="85"/>
                  </a:lnTo>
                  <a:lnTo>
                    <a:pt x="283" y="142"/>
                  </a:lnTo>
                  <a:lnTo>
                    <a:pt x="481" y="171"/>
                  </a:lnTo>
                  <a:lnTo>
                    <a:pt x="680" y="256"/>
                  </a:lnTo>
                  <a:lnTo>
                    <a:pt x="680" y="312"/>
                  </a:lnTo>
                  <a:lnTo>
                    <a:pt x="510" y="341"/>
                  </a:lnTo>
                  <a:lnTo>
                    <a:pt x="453" y="312"/>
                  </a:lnTo>
                  <a:lnTo>
                    <a:pt x="226" y="312"/>
                  </a:lnTo>
                  <a:lnTo>
                    <a:pt x="226" y="256"/>
                  </a:lnTo>
                  <a:lnTo>
                    <a:pt x="141" y="199"/>
                  </a:lnTo>
                  <a:lnTo>
                    <a:pt x="28" y="17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13" name="Freeform 353"/>
            <p:cNvSpPr>
              <a:spLocks/>
            </p:cNvSpPr>
            <p:nvPr/>
          </p:nvSpPr>
          <p:spPr bwMode="auto">
            <a:xfrm>
              <a:off x="3931" y="3749"/>
              <a:ext cx="1134" cy="538"/>
            </a:xfrm>
            <a:custGeom>
              <a:avLst/>
              <a:gdLst>
                <a:gd name="T0" fmla="*/ 907 w 1134"/>
                <a:gd name="T1" fmla="*/ 28 h 538"/>
                <a:gd name="T2" fmla="*/ 624 w 1134"/>
                <a:gd name="T3" fmla="*/ 56 h 538"/>
                <a:gd name="T4" fmla="*/ 539 w 1134"/>
                <a:gd name="T5" fmla="*/ 0 h 538"/>
                <a:gd name="T6" fmla="*/ 510 w 1134"/>
                <a:gd name="T7" fmla="*/ 56 h 538"/>
                <a:gd name="T8" fmla="*/ 369 w 1134"/>
                <a:gd name="T9" fmla="*/ 56 h 538"/>
                <a:gd name="T10" fmla="*/ 255 w 1134"/>
                <a:gd name="T11" fmla="*/ 141 h 538"/>
                <a:gd name="T12" fmla="*/ 227 w 1134"/>
                <a:gd name="T13" fmla="*/ 141 h 538"/>
                <a:gd name="T14" fmla="*/ 114 w 1134"/>
                <a:gd name="T15" fmla="*/ 255 h 538"/>
                <a:gd name="T16" fmla="*/ 85 w 1134"/>
                <a:gd name="T17" fmla="*/ 255 h 538"/>
                <a:gd name="T18" fmla="*/ 29 w 1134"/>
                <a:gd name="T19" fmla="*/ 283 h 538"/>
                <a:gd name="T20" fmla="*/ 29 w 1134"/>
                <a:gd name="T21" fmla="*/ 340 h 538"/>
                <a:gd name="T22" fmla="*/ 0 w 1134"/>
                <a:gd name="T23" fmla="*/ 368 h 538"/>
                <a:gd name="T24" fmla="*/ 57 w 1134"/>
                <a:gd name="T25" fmla="*/ 396 h 538"/>
                <a:gd name="T26" fmla="*/ 57 w 1134"/>
                <a:gd name="T27" fmla="*/ 453 h 538"/>
                <a:gd name="T28" fmla="*/ 114 w 1134"/>
                <a:gd name="T29" fmla="*/ 510 h 538"/>
                <a:gd name="T30" fmla="*/ 170 w 1134"/>
                <a:gd name="T31" fmla="*/ 538 h 538"/>
                <a:gd name="T32" fmla="*/ 170 w 1134"/>
                <a:gd name="T33" fmla="*/ 453 h 538"/>
                <a:gd name="T34" fmla="*/ 227 w 1134"/>
                <a:gd name="T35" fmla="*/ 481 h 538"/>
                <a:gd name="T36" fmla="*/ 284 w 1134"/>
                <a:gd name="T37" fmla="*/ 453 h 538"/>
                <a:gd name="T38" fmla="*/ 510 w 1134"/>
                <a:gd name="T39" fmla="*/ 226 h 538"/>
                <a:gd name="T40" fmla="*/ 567 w 1134"/>
                <a:gd name="T41" fmla="*/ 311 h 538"/>
                <a:gd name="T42" fmla="*/ 596 w 1134"/>
                <a:gd name="T43" fmla="*/ 283 h 538"/>
                <a:gd name="T44" fmla="*/ 624 w 1134"/>
                <a:gd name="T45" fmla="*/ 311 h 538"/>
                <a:gd name="T46" fmla="*/ 652 w 1134"/>
                <a:gd name="T47" fmla="*/ 255 h 538"/>
                <a:gd name="T48" fmla="*/ 737 w 1134"/>
                <a:gd name="T49" fmla="*/ 283 h 538"/>
                <a:gd name="T50" fmla="*/ 766 w 1134"/>
                <a:gd name="T51" fmla="*/ 255 h 538"/>
                <a:gd name="T52" fmla="*/ 936 w 1134"/>
                <a:gd name="T53" fmla="*/ 368 h 538"/>
                <a:gd name="T54" fmla="*/ 1049 w 1134"/>
                <a:gd name="T55" fmla="*/ 340 h 538"/>
                <a:gd name="T56" fmla="*/ 1077 w 1134"/>
                <a:gd name="T57" fmla="*/ 368 h 538"/>
                <a:gd name="T58" fmla="*/ 1134 w 1134"/>
                <a:gd name="T59" fmla="*/ 311 h 538"/>
                <a:gd name="T60" fmla="*/ 1106 w 1134"/>
                <a:gd name="T61" fmla="*/ 198 h 538"/>
                <a:gd name="T62" fmla="*/ 964 w 1134"/>
                <a:gd name="T63" fmla="*/ 198 h 538"/>
                <a:gd name="T64" fmla="*/ 907 w 1134"/>
                <a:gd name="T65" fmla="*/ 28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4" h="538">
                  <a:moveTo>
                    <a:pt x="907" y="28"/>
                  </a:moveTo>
                  <a:lnTo>
                    <a:pt x="624" y="56"/>
                  </a:lnTo>
                  <a:lnTo>
                    <a:pt x="539" y="0"/>
                  </a:lnTo>
                  <a:lnTo>
                    <a:pt x="510" y="56"/>
                  </a:lnTo>
                  <a:lnTo>
                    <a:pt x="369" y="56"/>
                  </a:lnTo>
                  <a:lnTo>
                    <a:pt x="255" y="141"/>
                  </a:lnTo>
                  <a:lnTo>
                    <a:pt x="227" y="141"/>
                  </a:lnTo>
                  <a:lnTo>
                    <a:pt x="114" y="255"/>
                  </a:lnTo>
                  <a:lnTo>
                    <a:pt x="85" y="255"/>
                  </a:lnTo>
                  <a:lnTo>
                    <a:pt x="29" y="283"/>
                  </a:lnTo>
                  <a:lnTo>
                    <a:pt x="29" y="340"/>
                  </a:lnTo>
                  <a:lnTo>
                    <a:pt x="0" y="368"/>
                  </a:lnTo>
                  <a:lnTo>
                    <a:pt x="57" y="396"/>
                  </a:lnTo>
                  <a:lnTo>
                    <a:pt x="57" y="453"/>
                  </a:lnTo>
                  <a:lnTo>
                    <a:pt x="114" y="510"/>
                  </a:lnTo>
                  <a:lnTo>
                    <a:pt x="170" y="538"/>
                  </a:lnTo>
                  <a:lnTo>
                    <a:pt x="170" y="453"/>
                  </a:lnTo>
                  <a:lnTo>
                    <a:pt x="227" y="481"/>
                  </a:lnTo>
                  <a:lnTo>
                    <a:pt x="284" y="453"/>
                  </a:lnTo>
                  <a:lnTo>
                    <a:pt x="510" y="226"/>
                  </a:lnTo>
                  <a:lnTo>
                    <a:pt x="567" y="311"/>
                  </a:lnTo>
                  <a:lnTo>
                    <a:pt x="596" y="283"/>
                  </a:lnTo>
                  <a:lnTo>
                    <a:pt x="624" y="311"/>
                  </a:lnTo>
                  <a:lnTo>
                    <a:pt x="652" y="255"/>
                  </a:lnTo>
                  <a:lnTo>
                    <a:pt x="737" y="283"/>
                  </a:lnTo>
                  <a:lnTo>
                    <a:pt x="766" y="255"/>
                  </a:lnTo>
                  <a:lnTo>
                    <a:pt x="936" y="368"/>
                  </a:lnTo>
                  <a:lnTo>
                    <a:pt x="1049" y="340"/>
                  </a:lnTo>
                  <a:lnTo>
                    <a:pt x="1077" y="368"/>
                  </a:lnTo>
                  <a:lnTo>
                    <a:pt x="1134" y="311"/>
                  </a:lnTo>
                  <a:lnTo>
                    <a:pt x="1106" y="198"/>
                  </a:lnTo>
                  <a:lnTo>
                    <a:pt x="964" y="198"/>
                  </a:lnTo>
                  <a:lnTo>
                    <a:pt x="907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14" name="Freeform 354"/>
            <p:cNvSpPr>
              <a:spLocks/>
            </p:cNvSpPr>
            <p:nvPr/>
          </p:nvSpPr>
          <p:spPr bwMode="auto">
            <a:xfrm>
              <a:off x="4045" y="3975"/>
              <a:ext cx="822" cy="454"/>
            </a:xfrm>
            <a:custGeom>
              <a:avLst/>
              <a:gdLst>
                <a:gd name="T0" fmla="*/ 822 w 822"/>
                <a:gd name="T1" fmla="*/ 142 h 454"/>
                <a:gd name="T2" fmla="*/ 708 w 822"/>
                <a:gd name="T3" fmla="*/ 227 h 454"/>
                <a:gd name="T4" fmla="*/ 567 w 822"/>
                <a:gd name="T5" fmla="*/ 227 h 454"/>
                <a:gd name="T6" fmla="*/ 538 w 822"/>
                <a:gd name="T7" fmla="*/ 255 h 454"/>
                <a:gd name="T8" fmla="*/ 510 w 822"/>
                <a:gd name="T9" fmla="*/ 284 h 454"/>
                <a:gd name="T10" fmla="*/ 482 w 822"/>
                <a:gd name="T11" fmla="*/ 369 h 454"/>
                <a:gd name="T12" fmla="*/ 425 w 822"/>
                <a:gd name="T13" fmla="*/ 312 h 454"/>
                <a:gd name="T14" fmla="*/ 311 w 822"/>
                <a:gd name="T15" fmla="*/ 426 h 454"/>
                <a:gd name="T16" fmla="*/ 170 w 822"/>
                <a:gd name="T17" fmla="*/ 426 h 454"/>
                <a:gd name="T18" fmla="*/ 141 w 822"/>
                <a:gd name="T19" fmla="*/ 454 h 454"/>
                <a:gd name="T20" fmla="*/ 28 w 822"/>
                <a:gd name="T21" fmla="*/ 454 h 454"/>
                <a:gd name="T22" fmla="*/ 28 w 822"/>
                <a:gd name="T23" fmla="*/ 397 h 454"/>
                <a:gd name="T24" fmla="*/ 0 w 822"/>
                <a:gd name="T25" fmla="*/ 340 h 454"/>
                <a:gd name="T26" fmla="*/ 0 w 822"/>
                <a:gd name="T27" fmla="*/ 284 h 454"/>
                <a:gd name="T28" fmla="*/ 56 w 822"/>
                <a:gd name="T29" fmla="*/ 312 h 454"/>
                <a:gd name="T30" fmla="*/ 56 w 822"/>
                <a:gd name="T31" fmla="*/ 227 h 454"/>
                <a:gd name="T32" fmla="*/ 113 w 822"/>
                <a:gd name="T33" fmla="*/ 255 h 454"/>
                <a:gd name="T34" fmla="*/ 170 w 822"/>
                <a:gd name="T35" fmla="*/ 227 h 454"/>
                <a:gd name="T36" fmla="*/ 396 w 822"/>
                <a:gd name="T37" fmla="*/ 0 h 454"/>
                <a:gd name="T38" fmla="*/ 453 w 822"/>
                <a:gd name="T39" fmla="*/ 85 h 454"/>
                <a:gd name="T40" fmla="*/ 482 w 822"/>
                <a:gd name="T41" fmla="*/ 57 h 454"/>
                <a:gd name="T42" fmla="*/ 510 w 822"/>
                <a:gd name="T43" fmla="*/ 85 h 454"/>
                <a:gd name="T44" fmla="*/ 538 w 822"/>
                <a:gd name="T45" fmla="*/ 29 h 454"/>
                <a:gd name="T46" fmla="*/ 623 w 822"/>
                <a:gd name="T47" fmla="*/ 57 h 454"/>
                <a:gd name="T48" fmla="*/ 652 w 822"/>
                <a:gd name="T49" fmla="*/ 29 h 454"/>
                <a:gd name="T50" fmla="*/ 822 w 822"/>
                <a:gd name="T51" fmla="*/ 142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2" h="454">
                  <a:moveTo>
                    <a:pt x="822" y="142"/>
                  </a:moveTo>
                  <a:lnTo>
                    <a:pt x="708" y="227"/>
                  </a:lnTo>
                  <a:lnTo>
                    <a:pt x="567" y="227"/>
                  </a:lnTo>
                  <a:lnTo>
                    <a:pt x="538" y="255"/>
                  </a:lnTo>
                  <a:lnTo>
                    <a:pt x="510" y="284"/>
                  </a:lnTo>
                  <a:lnTo>
                    <a:pt x="482" y="369"/>
                  </a:lnTo>
                  <a:lnTo>
                    <a:pt x="425" y="312"/>
                  </a:lnTo>
                  <a:lnTo>
                    <a:pt x="311" y="426"/>
                  </a:lnTo>
                  <a:lnTo>
                    <a:pt x="170" y="426"/>
                  </a:lnTo>
                  <a:lnTo>
                    <a:pt x="141" y="454"/>
                  </a:lnTo>
                  <a:lnTo>
                    <a:pt x="28" y="454"/>
                  </a:lnTo>
                  <a:lnTo>
                    <a:pt x="28" y="397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56" y="312"/>
                  </a:lnTo>
                  <a:lnTo>
                    <a:pt x="56" y="227"/>
                  </a:lnTo>
                  <a:lnTo>
                    <a:pt x="113" y="255"/>
                  </a:lnTo>
                  <a:lnTo>
                    <a:pt x="170" y="227"/>
                  </a:lnTo>
                  <a:lnTo>
                    <a:pt x="396" y="0"/>
                  </a:lnTo>
                  <a:lnTo>
                    <a:pt x="453" y="85"/>
                  </a:lnTo>
                  <a:lnTo>
                    <a:pt x="482" y="57"/>
                  </a:lnTo>
                  <a:lnTo>
                    <a:pt x="510" y="85"/>
                  </a:lnTo>
                  <a:lnTo>
                    <a:pt x="538" y="29"/>
                  </a:lnTo>
                  <a:lnTo>
                    <a:pt x="623" y="57"/>
                  </a:lnTo>
                  <a:lnTo>
                    <a:pt x="652" y="29"/>
                  </a:lnTo>
                  <a:lnTo>
                    <a:pt x="822" y="14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15" name="Freeform 355"/>
            <p:cNvSpPr>
              <a:spLocks/>
            </p:cNvSpPr>
            <p:nvPr/>
          </p:nvSpPr>
          <p:spPr bwMode="auto">
            <a:xfrm>
              <a:off x="4583" y="4089"/>
              <a:ext cx="482" cy="312"/>
            </a:xfrm>
            <a:custGeom>
              <a:avLst/>
              <a:gdLst>
                <a:gd name="T0" fmla="*/ 425 w 482"/>
                <a:gd name="T1" fmla="*/ 312 h 312"/>
                <a:gd name="T2" fmla="*/ 482 w 482"/>
                <a:gd name="T3" fmla="*/ 198 h 312"/>
                <a:gd name="T4" fmla="*/ 482 w 482"/>
                <a:gd name="T5" fmla="*/ 85 h 312"/>
                <a:gd name="T6" fmla="*/ 425 w 482"/>
                <a:gd name="T7" fmla="*/ 28 h 312"/>
                <a:gd name="T8" fmla="*/ 397 w 482"/>
                <a:gd name="T9" fmla="*/ 0 h 312"/>
                <a:gd name="T10" fmla="*/ 284 w 482"/>
                <a:gd name="T11" fmla="*/ 28 h 312"/>
                <a:gd name="T12" fmla="*/ 170 w 482"/>
                <a:gd name="T13" fmla="*/ 113 h 312"/>
                <a:gd name="T14" fmla="*/ 29 w 482"/>
                <a:gd name="T15" fmla="*/ 113 h 312"/>
                <a:gd name="T16" fmla="*/ 0 w 482"/>
                <a:gd name="T17" fmla="*/ 141 h 312"/>
                <a:gd name="T18" fmla="*/ 199 w 482"/>
                <a:gd name="T19" fmla="*/ 226 h 312"/>
                <a:gd name="T20" fmla="*/ 227 w 482"/>
                <a:gd name="T21" fmla="*/ 283 h 312"/>
                <a:gd name="T22" fmla="*/ 425 w 482"/>
                <a:gd name="T23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2" h="312">
                  <a:moveTo>
                    <a:pt x="425" y="312"/>
                  </a:moveTo>
                  <a:lnTo>
                    <a:pt x="482" y="198"/>
                  </a:lnTo>
                  <a:lnTo>
                    <a:pt x="482" y="85"/>
                  </a:lnTo>
                  <a:lnTo>
                    <a:pt x="425" y="28"/>
                  </a:lnTo>
                  <a:lnTo>
                    <a:pt x="397" y="0"/>
                  </a:lnTo>
                  <a:lnTo>
                    <a:pt x="284" y="28"/>
                  </a:lnTo>
                  <a:lnTo>
                    <a:pt x="170" y="113"/>
                  </a:lnTo>
                  <a:lnTo>
                    <a:pt x="29" y="113"/>
                  </a:lnTo>
                  <a:lnTo>
                    <a:pt x="0" y="141"/>
                  </a:lnTo>
                  <a:lnTo>
                    <a:pt x="199" y="226"/>
                  </a:lnTo>
                  <a:lnTo>
                    <a:pt x="227" y="283"/>
                  </a:lnTo>
                  <a:lnTo>
                    <a:pt x="425" y="31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16" name="Freeform 356"/>
            <p:cNvSpPr>
              <a:spLocks/>
            </p:cNvSpPr>
            <p:nvPr/>
          </p:nvSpPr>
          <p:spPr bwMode="auto">
            <a:xfrm>
              <a:off x="4413" y="2728"/>
              <a:ext cx="397" cy="567"/>
            </a:xfrm>
            <a:custGeom>
              <a:avLst/>
              <a:gdLst>
                <a:gd name="T0" fmla="*/ 114 w 397"/>
                <a:gd name="T1" fmla="*/ 0 h 567"/>
                <a:gd name="T2" fmla="*/ 114 w 397"/>
                <a:gd name="T3" fmla="*/ 113 h 567"/>
                <a:gd name="T4" fmla="*/ 0 w 397"/>
                <a:gd name="T5" fmla="*/ 255 h 567"/>
                <a:gd name="T6" fmla="*/ 57 w 397"/>
                <a:gd name="T7" fmla="*/ 255 h 567"/>
                <a:gd name="T8" fmla="*/ 85 w 397"/>
                <a:gd name="T9" fmla="*/ 255 h 567"/>
                <a:gd name="T10" fmla="*/ 85 w 397"/>
                <a:gd name="T11" fmla="*/ 510 h 567"/>
                <a:gd name="T12" fmla="*/ 199 w 397"/>
                <a:gd name="T13" fmla="*/ 510 h 567"/>
                <a:gd name="T14" fmla="*/ 255 w 397"/>
                <a:gd name="T15" fmla="*/ 567 h 567"/>
                <a:gd name="T16" fmla="*/ 397 w 397"/>
                <a:gd name="T17" fmla="*/ 567 h 567"/>
                <a:gd name="T18" fmla="*/ 369 w 397"/>
                <a:gd name="T19" fmla="*/ 510 h 567"/>
                <a:gd name="T20" fmla="*/ 284 w 397"/>
                <a:gd name="T21" fmla="*/ 397 h 567"/>
                <a:gd name="T22" fmla="*/ 227 w 397"/>
                <a:gd name="T23" fmla="*/ 368 h 567"/>
                <a:gd name="T24" fmla="*/ 199 w 397"/>
                <a:gd name="T25" fmla="*/ 198 h 567"/>
                <a:gd name="T26" fmla="*/ 170 w 397"/>
                <a:gd name="T27" fmla="*/ 85 h 567"/>
                <a:gd name="T28" fmla="*/ 199 w 397"/>
                <a:gd name="T29" fmla="*/ 28 h 567"/>
                <a:gd name="T30" fmla="*/ 142 w 397"/>
                <a:gd name="T31" fmla="*/ 0 h 567"/>
                <a:gd name="T32" fmla="*/ 114 w 397"/>
                <a:gd name="T3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567">
                  <a:moveTo>
                    <a:pt x="114" y="0"/>
                  </a:moveTo>
                  <a:lnTo>
                    <a:pt x="114" y="113"/>
                  </a:lnTo>
                  <a:lnTo>
                    <a:pt x="0" y="255"/>
                  </a:lnTo>
                  <a:lnTo>
                    <a:pt x="57" y="255"/>
                  </a:lnTo>
                  <a:lnTo>
                    <a:pt x="85" y="255"/>
                  </a:lnTo>
                  <a:lnTo>
                    <a:pt x="85" y="510"/>
                  </a:lnTo>
                  <a:lnTo>
                    <a:pt x="199" y="510"/>
                  </a:lnTo>
                  <a:lnTo>
                    <a:pt x="255" y="567"/>
                  </a:lnTo>
                  <a:lnTo>
                    <a:pt x="397" y="567"/>
                  </a:lnTo>
                  <a:lnTo>
                    <a:pt x="369" y="510"/>
                  </a:lnTo>
                  <a:lnTo>
                    <a:pt x="284" y="397"/>
                  </a:lnTo>
                  <a:lnTo>
                    <a:pt x="227" y="368"/>
                  </a:lnTo>
                  <a:lnTo>
                    <a:pt x="199" y="198"/>
                  </a:lnTo>
                  <a:lnTo>
                    <a:pt x="170" y="85"/>
                  </a:lnTo>
                  <a:lnTo>
                    <a:pt x="199" y="28"/>
                  </a:lnTo>
                  <a:lnTo>
                    <a:pt x="142" y="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17" name="Freeform 357"/>
            <p:cNvSpPr>
              <a:spLocks/>
            </p:cNvSpPr>
            <p:nvPr/>
          </p:nvSpPr>
          <p:spPr bwMode="auto">
            <a:xfrm>
              <a:off x="4583" y="2671"/>
              <a:ext cx="539" cy="652"/>
            </a:xfrm>
            <a:custGeom>
              <a:avLst/>
              <a:gdLst>
                <a:gd name="T0" fmla="*/ 340 w 539"/>
                <a:gd name="T1" fmla="*/ 652 h 652"/>
                <a:gd name="T2" fmla="*/ 255 w 539"/>
                <a:gd name="T3" fmla="*/ 624 h 652"/>
                <a:gd name="T4" fmla="*/ 227 w 539"/>
                <a:gd name="T5" fmla="*/ 624 h 652"/>
                <a:gd name="T6" fmla="*/ 114 w 539"/>
                <a:gd name="T7" fmla="*/ 454 h 652"/>
                <a:gd name="T8" fmla="*/ 57 w 539"/>
                <a:gd name="T9" fmla="*/ 425 h 652"/>
                <a:gd name="T10" fmla="*/ 0 w 539"/>
                <a:gd name="T11" fmla="*/ 142 h 652"/>
                <a:gd name="T12" fmla="*/ 29 w 539"/>
                <a:gd name="T13" fmla="*/ 85 h 652"/>
                <a:gd name="T14" fmla="*/ 85 w 539"/>
                <a:gd name="T15" fmla="*/ 114 h 652"/>
                <a:gd name="T16" fmla="*/ 142 w 539"/>
                <a:gd name="T17" fmla="*/ 57 h 652"/>
                <a:gd name="T18" fmla="*/ 312 w 539"/>
                <a:gd name="T19" fmla="*/ 0 h 652"/>
                <a:gd name="T20" fmla="*/ 369 w 539"/>
                <a:gd name="T21" fmla="*/ 57 h 652"/>
                <a:gd name="T22" fmla="*/ 454 w 539"/>
                <a:gd name="T23" fmla="*/ 29 h 652"/>
                <a:gd name="T24" fmla="*/ 539 w 539"/>
                <a:gd name="T25" fmla="*/ 227 h 652"/>
                <a:gd name="T26" fmla="*/ 511 w 539"/>
                <a:gd name="T27" fmla="*/ 312 h 652"/>
                <a:gd name="T28" fmla="*/ 482 w 539"/>
                <a:gd name="T29" fmla="*/ 369 h 652"/>
                <a:gd name="T30" fmla="*/ 482 w 539"/>
                <a:gd name="T31" fmla="*/ 454 h 652"/>
                <a:gd name="T32" fmla="*/ 482 w 539"/>
                <a:gd name="T33" fmla="*/ 567 h 652"/>
                <a:gd name="T34" fmla="*/ 340 w 539"/>
                <a:gd name="T35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9" h="652">
                  <a:moveTo>
                    <a:pt x="340" y="652"/>
                  </a:moveTo>
                  <a:lnTo>
                    <a:pt x="255" y="624"/>
                  </a:lnTo>
                  <a:lnTo>
                    <a:pt x="227" y="624"/>
                  </a:lnTo>
                  <a:lnTo>
                    <a:pt x="114" y="454"/>
                  </a:lnTo>
                  <a:lnTo>
                    <a:pt x="57" y="425"/>
                  </a:lnTo>
                  <a:lnTo>
                    <a:pt x="0" y="142"/>
                  </a:lnTo>
                  <a:lnTo>
                    <a:pt x="29" y="85"/>
                  </a:lnTo>
                  <a:lnTo>
                    <a:pt x="85" y="114"/>
                  </a:lnTo>
                  <a:lnTo>
                    <a:pt x="142" y="57"/>
                  </a:lnTo>
                  <a:lnTo>
                    <a:pt x="312" y="0"/>
                  </a:lnTo>
                  <a:lnTo>
                    <a:pt x="369" y="57"/>
                  </a:lnTo>
                  <a:lnTo>
                    <a:pt x="454" y="29"/>
                  </a:lnTo>
                  <a:lnTo>
                    <a:pt x="539" y="227"/>
                  </a:lnTo>
                  <a:lnTo>
                    <a:pt x="511" y="312"/>
                  </a:lnTo>
                  <a:lnTo>
                    <a:pt x="482" y="369"/>
                  </a:lnTo>
                  <a:lnTo>
                    <a:pt x="482" y="454"/>
                  </a:lnTo>
                  <a:lnTo>
                    <a:pt x="482" y="567"/>
                  </a:lnTo>
                  <a:lnTo>
                    <a:pt x="340" y="65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18" name="Freeform 358"/>
            <p:cNvSpPr>
              <a:spLocks/>
            </p:cNvSpPr>
            <p:nvPr/>
          </p:nvSpPr>
          <p:spPr bwMode="auto">
            <a:xfrm>
              <a:off x="3988" y="1481"/>
              <a:ext cx="680" cy="425"/>
            </a:xfrm>
            <a:custGeom>
              <a:avLst/>
              <a:gdLst>
                <a:gd name="T0" fmla="*/ 368 w 680"/>
                <a:gd name="T1" fmla="*/ 425 h 425"/>
                <a:gd name="T2" fmla="*/ 198 w 680"/>
                <a:gd name="T3" fmla="*/ 311 h 425"/>
                <a:gd name="T4" fmla="*/ 170 w 680"/>
                <a:gd name="T5" fmla="*/ 226 h 425"/>
                <a:gd name="T6" fmla="*/ 113 w 680"/>
                <a:gd name="T7" fmla="*/ 255 h 425"/>
                <a:gd name="T8" fmla="*/ 28 w 680"/>
                <a:gd name="T9" fmla="*/ 226 h 425"/>
                <a:gd name="T10" fmla="*/ 0 w 680"/>
                <a:gd name="T11" fmla="*/ 85 h 425"/>
                <a:gd name="T12" fmla="*/ 28 w 680"/>
                <a:gd name="T13" fmla="*/ 28 h 425"/>
                <a:gd name="T14" fmla="*/ 85 w 680"/>
                <a:gd name="T15" fmla="*/ 28 h 425"/>
                <a:gd name="T16" fmla="*/ 113 w 680"/>
                <a:gd name="T17" fmla="*/ 0 h 425"/>
                <a:gd name="T18" fmla="*/ 198 w 680"/>
                <a:gd name="T19" fmla="*/ 28 h 425"/>
                <a:gd name="T20" fmla="*/ 255 w 680"/>
                <a:gd name="T21" fmla="*/ 0 h 425"/>
                <a:gd name="T22" fmla="*/ 425 w 680"/>
                <a:gd name="T23" fmla="*/ 56 h 425"/>
                <a:gd name="T24" fmla="*/ 510 w 680"/>
                <a:gd name="T25" fmla="*/ 113 h 425"/>
                <a:gd name="T26" fmla="*/ 652 w 680"/>
                <a:gd name="T27" fmla="*/ 141 h 425"/>
                <a:gd name="T28" fmla="*/ 680 w 680"/>
                <a:gd name="T29" fmla="*/ 198 h 425"/>
                <a:gd name="T30" fmla="*/ 425 w 680"/>
                <a:gd name="T31" fmla="*/ 283 h 425"/>
                <a:gd name="T32" fmla="*/ 425 w 680"/>
                <a:gd name="T33" fmla="*/ 340 h 425"/>
                <a:gd name="T34" fmla="*/ 368 w 680"/>
                <a:gd name="T35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0" h="425">
                  <a:moveTo>
                    <a:pt x="368" y="425"/>
                  </a:moveTo>
                  <a:lnTo>
                    <a:pt x="198" y="311"/>
                  </a:lnTo>
                  <a:lnTo>
                    <a:pt x="170" y="226"/>
                  </a:lnTo>
                  <a:lnTo>
                    <a:pt x="113" y="255"/>
                  </a:lnTo>
                  <a:lnTo>
                    <a:pt x="28" y="226"/>
                  </a:lnTo>
                  <a:lnTo>
                    <a:pt x="0" y="85"/>
                  </a:lnTo>
                  <a:lnTo>
                    <a:pt x="28" y="28"/>
                  </a:lnTo>
                  <a:lnTo>
                    <a:pt x="85" y="28"/>
                  </a:lnTo>
                  <a:lnTo>
                    <a:pt x="113" y="0"/>
                  </a:lnTo>
                  <a:lnTo>
                    <a:pt x="198" y="28"/>
                  </a:lnTo>
                  <a:lnTo>
                    <a:pt x="255" y="0"/>
                  </a:lnTo>
                  <a:lnTo>
                    <a:pt x="425" y="56"/>
                  </a:lnTo>
                  <a:lnTo>
                    <a:pt x="510" y="113"/>
                  </a:lnTo>
                  <a:lnTo>
                    <a:pt x="652" y="141"/>
                  </a:lnTo>
                  <a:lnTo>
                    <a:pt x="680" y="198"/>
                  </a:lnTo>
                  <a:lnTo>
                    <a:pt x="425" y="283"/>
                  </a:lnTo>
                  <a:lnTo>
                    <a:pt x="425" y="340"/>
                  </a:lnTo>
                  <a:lnTo>
                    <a:pt x="368" y="42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21" name="Freeform 361"/>
            <p:cNvSpPr>
              <a:spLocks/>
            </p:cNvSpPr>
            <p:nvPr/>
          </p:nvSpPr>
          <p:spPr bwMode="auto">
            <a:xfrm>
              <a:off x="4158" y="942"/>
              <a:ext cx="907" cy="680"/>
            </a:xfrm>
            <a:custGeom>
              <a:avLst/>
              <a:gdLst>
                <a:gd name="T0" fmla="*/ 567 w 907"/>
                <a:gd name="T1" fmla="*/ 0 h 680"/>
                <a:gd name="T2" fmla="*/ 680 w 907"/>
                <a:gd name="T3" fmla="*/ 85 h 680"/>
                <a:gd name="T4" fmla="*/ 794 w 907"/>
                <a:gd name="T5" fmla="*/ 85 h 680"/>
                <a:gd name="T6" fmla="*/ 879 w 907"/>
                <a:gd name="T7" fmla="*/ 170 h 680"/>
                <a:gd name="T8" fmla="*/ 850 w 907"/>
                <a:gd name="T9" fmla="*/ 340 h 680"/>
                <a:gd name="T10" fmla="*/ 879 w 907"/>
                <a:gd name="T11" fmla="*/ 397 h 680"/>
                <a:gd name="T12" fmla="*/ 907 w 907"/>
                <a:gd name="T13" fmla="*/ 482 h 680"/>
                <a:gd name="T14" fmla="*/ 794 w 907"/>
                <a:gd name="T15" fmla="*/ 510 h 680"/>
                <a:gd name="T16" fmla="*/ 624 w 907"/>
                <a:gd name="T17" fmla="*/ 510 h 680"/>
                <a:gd name="T18" fmla="*/ 482 w 907"/>
                <a:gd name="T19" fmla="*/ 595 h 680"/>
                <a:gd name="T20" fmla="*/ 482 w 907"/>
                <a:gd name="T21" fmla="*/ 680 h 680"/>
                <a:gd name="T22" fmla="*/ 340 w 907"/>
                <a:gd name="T23" fmla="*/ 652 h 680"/>
                <a:gd name="T24" fmla="*/ 255 w 907"/>
                <a:gd name="T25" fmla="*/ 595 h 680"/>
                <a:gd name="T26" fmla="*/ 85 w 907"/>
                <a:gd name="T27" fmla="*/ 539 h 680"/>
                <a:gd name="T28" fmla="*/ 28 w 907"/>
                <a:gd name="T29" fmla="*/ 425 h 680"/>
                <a:gd name="T30" fmla="*/ 57 w 907"/>
                <a:gd name="T31" fmla="*/ 283 h 680"/>
                <a:gd name="T32" fmla="*/ 0 w 907"/>
                <a:gd name="T33" fmla="*/ 255 h 680"/>
                <a:gd name="T34" fmla="*/ 57 w 907"/>
                <a:gd name="T35" fmla="*/ 198 h 680"/>
                <a:gd name="T36" fmla="*/ 85 w 907"/>
                <a:gd name="T37" fmla="*/ 142 h 680"/>
                <a:gd name="T38" fmla="*/ 113 w 907"/>
                <a:gd name="T39" fmla="*/ 113 h 680"/>
                <a:gd name="T40" fmla="*/ 170 w 907"/>
                <a:gd name="T41" fmla="*/ 28 h 680"/>
                <a:gd name="T42" fmla="*/ 340 w 907"/>
                <a:gd name="T43" fmla="*/ 85 h 680"/>
                <a:gd name="T44" fmla="*/ 369 w 907"/>
                <a:gd name="T45" fmla="*/ 142 h 680"/>
                <a:gd name="T46" fmla="*/ 454 w 907"/>
                <a:gd name="T47" fmla="*/ 85 h 680"/>
                <a:gd name="T48" fmla="*/ 510 w 907"/>
                <a:gd name="T49" fmla="*/ 85 h 680"/>
                <a:gd name="T50" fmla="*/ 510 w 907"/>
                <a:gd name="T51" fmla="*/ 28 h 680"/>
                <a:gd name="T52" fmla="*/ 567 w 907"/>
                <a:gd name="T5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07" h="680">
                  <a:moveTo>
                    <a:pt x="567" y="0"/>
                  </a:moveTo>
                  <a:lnTo>
                    <a:pt x="680" y="85"/>
                  </a:lnTo>
                  <a:lnTo>
                    <a:pt x="794" y="85"/>
                  </a:lnTo>
                  <a:lnTo>
                    <a:pt x="879" y="170"/>
                  </a:lnTo>
                  <a:lnTo>
                    <a:pt x="850" y="340"/>
                  </a:lnTo>
                  <a:lnTo>
                    <a:pt x="879" y="397"/>
                  </a:lnTo>
                  <a:lnTo>
                    <a:pt x="907" y="482"/>
                  </a:lnTo>
                  <a:lnTo>
                    <a:pt x="794" y="510"/>
                  </a:lnTo>
                  <a:lnTo>
                    <a:pt x="624" y="510"/>
                  </a:lnTo>
                  <a:lnTo>
                    <a:pt x="482" y="595"/>
                  </a:lnTo>
                  <a:lnTo>
                    <a:pt x="482" y="680"/>
                  </a:lnTo>
                  <a:lnTo>
                    <a:pt x="340" y="652"/>
                  </a:lnTo>
                  <a:lnTo>
                    <a:pt x="255" y="595"/>
                  </a:lnTo>
                  <a:lnTo>
                    <a:pt x="85" y="539"/>
                  </a:lnTo>
                  <a:lnTo>
                    <a:pt x="28" y="425"/>
                  </a:lnTo>
                  <a:lnTo>
                    <a:pt x="57" y="283"/>
                  </a:lnTo>
                  <a:lnTo>
                    <a:pt x="0" y="255"/>
                  </a:lnTo>
                  <a:lnTo>
                    <a:pt x="57" y="198"/>
                  </a:lnTo>
                  <a:lnTo>
                    <a:pt x="85" y="142"/>
                  </a:lnTo>
                  <a:lnTo>
                    <a:pt x="113" y="113"/>
                  </a:lnTo>
                  <a:lnTo>
                    <a:pt x="170" y="28"/>
                  </a:lnTo>
                  <a:lnTo>
                    <a:pt x="340" y="85"/>
                  </a:lnTo>
                  <a:lnTo>
                    <a:pt x="369" y="142"/>
                  </a:lnTo>
                  <a:lnTo>
                    <a:pt x="454" y="85"/>
                  </a:lnTo>
                  <a:lnTo>
                    <a:pt x="510" y="85"/>
                  </a:lnTo>
                  <a:lnTo>
                    <a:pt x="510" y="28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22" name="Freeform 362"/>
            <p:cNvSpPr>
              <a:spLocks/>
            </p:cNvSpPr>
            <p:nvPr/>
          </p:nvSpPr>
          <p:spPr bwMode="auto">
            <a:xfrm>
              <a:off x="4158" y="687"/>
              <a:ext cx="595" cy="397"/>
            </a:xfrm>
            <a:custGeom>
              <a:avLst/>
              <a:gdLst>
                <a:gd name="T0" fmla="*/ 369 w 595"/>
                <a:gd name="T1" fmla="*/ 0 h 397"/>
                <a:gd name="T2" fmla="*/ 255 w 595"/>
                <a:gd name="T3" fmla="*/ 0 h 397"/>
                <a:gd name="T4" fmla="*/ 113 w 595"/>
                <a:gd name="T5" fmla="*/ 56 h 397"/>
                <a:gd name="T6" fmla="*/ 57 w 595"/>
                <a:gd name="T7" fmla="*/ 0 h 397"/>
                <a:gd name="T8" fmla="*/ 28 w 595"/>
                <a:gd name="T9" fmla="*/ 56 h 397"/>
                <a:gd name="T10" fmla="*/ 85 w 595"/>
                <a:gd name="T11" fmla="*/ 85 h 397"/>
                <a:gd name="T12" fmla="*/ 28 w 595"/>
                <a:gd name="T13" fmla="*/ 141 h 397"/>
                <a:gd name="T14" fmla="*/ 28 w 595"/>
                <a:gd name="T15" fmla="*/ 198 h 397"/>
                <a:gd name="T16" fmla="*/ 0 w 595"/>
                <a:gd name="T17" fmla="*/ 255 h 397"/>
                <a:gd name="T18" fmla="*/ 28 w 595"/>
                <a:gd name="T19" fmla="*/ 283 h 397"/>
                <a:gd name="T20" fmla="*/ 85 w 595"/>
                <a:gd name="T21" fmla="*/ 397 h 397"/>
                <a:gd name="T22" fmla="*/ 113 w 595"/>
                <a:gd name="T23" fmla="*/ 368 h 397"/>
                <a:gd name="T24" fmla="*/ 170 w 595"/>
                <a:gd name="T25" fmla="*/ 283 h 397"/>
                <a:gd name="T26" fmla="*/ 340 w 595"/>
                <a:gd name="T27" fmla="*/ 340 h 397"/>
                <a:gd name="T28" fmla="*/ 369 w 595"/>
                <a:gd name="T29" fmla="*/ 397 h 397"/>
                <a:gd name="T30" fmla="*/ 454 w 595"/>
                <a:gd name="T31" fmla="*/ 340 h 397"/>
                <a:gd name="T32" fmla="*/ 510 w 595"/>
                <a:gd name="T33" fmla="*/ 340 h 397"/>
                <a:gd name="T34" fmla="*/ 510 w 595"/>
                <a:gd name="T35" fmla="*/ 283 h 397"/>
                <a:gd name="T36" fmla="*/ 567 w 595"/>
                <a:gd name="T37" fmla="*/ 255 h 397"/>
                <a:gd name="T38" fmla="*/ 567 w 595"/>
                <a:gd name="T39" fmla="*/ 198 h 397"/>
                <a:gd name="T40" fmla="*/ 595 w 595"/>
                <a:gd name="T41" fmla="*/ 141 h 397"/>
                <a:gd name="T42" fmla="*/ 567 w 595"/>
                <a:gd name="T43" fmla="*/ 113 h 397"/>
                <a:gd name="T44" fmla="*/ 539 w 595"/>
                <a:gd name="T45" fmla="*/ 141 h 397"/>
                <a:gd name="T46" fmla="*/ 482 w 595"/>
                <a:gd name="T47" fmla="*/ 113 h 397"/>
                <a:gd name="T48" fmla="*/ 369 w 595"/>
                <a:gd name="T49" fmla="*/ 141 h 397"/>
                <a:gd name="T50" fmla="*/ 425 w 595"/>
                <a:gd name="T51" fmla="*/ 56 h 397"/>
                <a:gd name="T52" fmla="*/ 369 w 595"/>
                <a:gd name="T5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5" h="397">
                  <a:moveTo>
                    <a:pt x="369" y="0"/>
                  </a:moveTo>
                  <a:lnTo>
                    <a:pt x="255" y="0"/>
                  </a:lnTo>
                  <a:lnTo>
                    <a:pt x="113" y="56"/>
                  </a:lnTo>
                  <a:lnTo>
                    <a:pt x="57" y="0"/>
                  </a:lnTo>
                  <a:lnTo>
                    <a:pt x="28" y="56"/>
                  </a:lnTo>
                  <a:lnTo>
                    <a:pt x="85" y="85"/>
                  </a:lnTo>
                  <a:lnTo>
                    <a:pt x="28" y="141"/>
                  </a:lnTo>
                  <a:lnTo>
                    <a:pt x="28" y="198"/>
                  </a:lnTo>
                  <a:lnTo>
                    <a:pt x="0" y="255"/>
                  </a:lnTo>
                  <a:lnTo>
                    <a:pt x="28" y="283"/>
                  </a:lnTo>
                  <a:lnTo>
                    <a:pt x="85" y="397"/>
                  </a:lnTo>
                  <a:lnTo>
                    <a:pt x="113" y="368"/>
                  </a:lnTo>
                  <a:lnTo>
                    <a:pt x="170" y="283"/>
                  </a:lnTo>
                  <a:lnTo>
                    <a:pt x="340" y="340"/>
                  </a:lnTo>
                  <a:lnTo>
                    <a:pt x="369" y="397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567" y="255"/>
                  </a:lnTo>
                  <a:lnTo>
                    <a:pt x="567" y="198"/>
                  </a:lnTo>
                  <a:lnTo>
                    <a:pt x="595" y="141"/>
                  </a:lnTo>
                  <a:lnTo>
                    <a:pt x="567" y="113"/>
                  </a:lnTo>
                  <a:lnTo>
                    <a:pt x="539" y="141"/>
                  </a:lnTo>
                  <a:lnTo>
                    <a:pt x="482" y="113"/>
                  </a:lnTo>
                  <a:lnTo>
                    <a:pt x="369" y="141"/>
                  </a:lnTo>
                  <a:lnTo>
                    <a:pt x="425" y="56"/>
                  </a:lnTo>
                  <a:lnTo>
                    <a:pt x="369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24" name="Freeform 364"/>
            <p:cNvSpPr>
              <a:spLocks/>
            </p:cNvSpPr>
            <p:nvPr/>
          </p:nvSpPr>
          <p:spPr bwMode="auto">
            <a:xfrm>
              <a:off x="3789" y="914"/>
              <a:ext cx="454" cy="595"/>
            </a:xfrm>
            <a:custGeom>
              <a:avLst/>
              <a:gdLst>
                <a:gd name="T0" fmla="*/ 369 w 454"/>
                <a:gd name="T1" fmla="*/ 28 h 595"/>
                <a:gd name="T2" fmla="*/ 397 w 454"/>
                <a:gd name="T3" fmla="*/ 56 h 595"/>
                <a:gd name="T4" fmla="*/ 454 w 454"/>
                <a:gd name="T5" fmla="*/ 170 h 595"/>
                <a:gd name="T6" fmla="*/ 426 w 454"/>
                <a:gd name="T7" fmla="*/ 226 h 595"/>
                <a:gd name="T8" fmla="*/ 369 w 454"/>
                <a:gd name="T9" fmla="*/ 283 h 595"/>
                <a:gd name="T10" fmla="*/ 426 w 454"/>
                <a:gd name="T11" fmla="*/ 311 h 595"/>
                <a:gd name="T12" fmla="*/ 397 w 454"/>
                <a:gd name="T13" fmla="*/ 453 h 595"/>
                <a:gd name="T14" fmla="*/ 454 w 454"/>
                <a:gd name="T15" fmla="*/ 567 h 595"/>
                <a:gd name="T16" fmla="*/ 397 w 454"/>
                <a:gd name="T17" fmla="*/ 595 h 595"/>
                <a:gd name="T18" fmla="*/ 312 w 454"/>
                <a:gd name="T19" fmla="*/ 567 h 595"/>
                <a:gd name="T20" fmla="*/ 284 w 454"/>
                <a:gd name="T21" fmla="*/ 595 h 595"/>
                <a:gd name="T22" fmla="*/ 227 w 454"/>
                <a:gd name="T23" fmla="*/ 595 h 595"/>
                <a:gd name="T24" fmla="*/ 227 w 454"/>
                <a:gd name="T25" fmla="*/ 538 h 595"/>
                <a:gd name="T26" fmla="*/ 199 w 454"/>
                <a:gd name="T27" fmla="*/ 481 h 595"/>
                <a:gd name="T28" fmla="*/ 114 w 454"/>
                <a:gd name="T29" fmla="*/ 481 h 595"/>
                <a:gd name="T30" fmla="*/ 114 w 454"/>
                <a:gd name="T31" fmla="*/ 396 h 595"/>
                <a:gd name="T32" fmla="*/ 57 w 454"/>
                <a:gd name="T33" fmla="*/ 368 h 595"/>
                <a:gd name="T34" fmla="*/ 85 w 454"/>
                <a:gd name="T35" fmla="*/ 311 h 595"/>
                <a:gd name="T36" fmla="*/ 85 w 454"/>
                <a:gd name="T37" fmla="*/ 198 h 595"/>
                <a:gd name="T38" fmla="*/ 0 w 454"/>
                <a:gd name="T39" fmla="*/ 170 h 595"/>
                <a:gd name="T40" fmla="*/ 0 w 454"/>
                <a:gd name="T41" fmla="*/ 0 h 595"/>
                <a:gd name="T42" fmla="*/ 57 w 454"/>
                <a:gd name="T43" fmla="*/ 0 h 595"/>
                <a:gd name="T44" fmla="*/ 57 w 454"/>
                <a:gd name="T45" fmla="*/ 28 h 595"/>
                <a:gd name="T46" fmla="*/ 114 w 454"/>
                <a:gd name="T47" fmla="*/ 85 h 595"/>
                <a:gd name="T48" fmla="*/ 142 w 454"/>
                <a:gd name="T49" fmla="*/ 56 h 595"/>
                <a:gd name="T50" fmla="*/ 171 w 454"/>
                <a:gd name="T51" fmla="*/ 113 h 595"/>
                <a:gd name="T52" fmla="*/ 256 w 454"/>
                <a:gd name="T53" fmla="*/ 141 h 595"/>
                <a:gd name="T54" fmla="*/ 284 w 454"/>
                <a:gd name="T55" fmla="*/ 113 h 595"/>
                <a:gd name="T56" fmla="*/ 256 w 454"/>
                <a:gd name="T57" fmla="*/ 56 h 595"/>
                <a:gd name="T58" fmla="*/ 284 w 454"/>
                <a:gd name="T59" fmla="*/ 0 h 595"/>
                <a:gd name="T60" fmla="*/ 341 w 454"/>
                <a:gd name="T61" fmla="*/ 0 h 595"/>
                <a:gd name="T62" fmla="*/ 341 w 454"/>
                <a:gd name="T63" fmla="*/ 28 h 595"/>
                <a:gd name="T64" fmla="*/ 369 w 454"/>
                <a:gd name="T65" fmla="*/ 28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4" h="595">
                  <a:moveTo>
                    <a:pt x="369" y="28"/>
                  </a:moveTo>
                  <a:lnTo>
                    <a:pt x="397" y="56"/>
                  </a:lnTo>
                  <a:lnTo>
                    <a:pt x="454" y="170"/>
                  </a:lnTo>
                  <a:lnTo>
                    <a:pt x="426" y="226"/>
                  </a:lnTo>
                  <a:lnTo>
                    <a:pt x="369" y="283"/>
                  </a:lnTo>
                  <a:lnTo>
                    <a:pt x="426" y="311"/>
                  </a:lnTo>
                  <a:lnTo>
                    <a:pt x="397" y="453"/>
                  </a:lnTo>
                  <a:lnTo>
                    <a:pt x="454" y="567"/>
                  </a:lnTo>
                  <a:lnTo>
                    <a:pt x="397" y="595"/>
                  </a:lnTo>
                  <a:lnTo>
                    <a:pt x="312" y="567"/>
                  </a:lnTo>
                  <a:lnTo>
                    <a:pt x="284" y="595"/>
                  </a:lnTo>
                  <a:lnTo>
                    <a:pt x="227" y="595"/>
                  </a:lnTo>
                  <a:lnTo>
                    <a:pt x="227" y="538"/>
                  </a:lnTo>
                  <a:lnTo>
                    <a:pt x="199" y="481"/>
                  </a:lnTo>
                  <a:lnTo>
                    <a:pt x="114" y="481"/>
                  </a:lnTo>
                  <a:lnTo>
                    <a:pt x="114" y="396"/>
                  </a:lnTo>
                  <a:lnTo>
                    <a:pt x="57" y="368"/>
                  </a:lnTo>
                  <a:lnTo>
                    <a:pt x="85" y="311"/>
                  </a:lnTo>
                  <a:lnTo>
                    <a:pt x="85" y="198"/>
                  </a:lnTo>
                  <a:lnTo>
                    <a:pt x="0" y="170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28"/>
                  </a:lnTo>
                  <a:lnTo>
                    <a:pt x="114" y="85"/>
                  </a:lnTo>
                  <a:lnTo>
                    <a:pt x="142" y="56"/>
                  </a:lnTo>
                  <a:lnTo>
                    <a:pt x="171" y="113"/>
                  </a:lnTo>
                  <a:lnTo>
                    <a:pt x="256" y="141"/>
                  </a:lnTo>
                  <a:lnTo>
                    <a:pt x="284" y="113"/>
                  </a:lnTo>
                  <a:lnTo>
                    <a:pt x="256" y="56"/>
                  </a:lnTo>
                  <a:lnTo>
                    <a:pt x="284" y="0"/>
                  </a:lnTo>
                  <a:lnTo>
                    <a:pt x="341" y="0"/>
                  </a:lnTo>
                  <a:lnTo>
                    <a:pt x="341" y="28"/>
                  </a:lnTo>
                  <a:lnTo>
                    <a:pt x="369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25" name="Freeform 365"/>
            <p:cNvSpPr>
              <a:spLocks/>
            </p:cNvSpPr>
            <p:nvPr/>
          </p:nvSpPr>
          <p:spPr bwMode="auto">
            <a:xfrm>
              <a:off x="4243" y="262"/>
              <a:ext cx="397" cy="425"/>
            </a:xfrm>
            <a:custGeom>
              <a:avLst/>
              <a:gdLst>
                <a:gd name="T0" fmla="*/ 397 w 397"/>
                <a:gd name="T1" fmla="*/ 0 h 425"/>
                <a:gd name="T2" fmla="*/ 284 w 397"/>
                <a:gd name="T3" fmla="*/ 0 h 425"/>
                <a:gd name="T4" fmla="*/ 198 w 397"/>
                <a:gd name="T5" fmla="*/ 28 h 425"/>
                <a:gd name="T6" fmla="*/ 85 w 397"/>
                <a:gd name="T7" fmla="*/ 85 h 425"/>
                <a:gd name="T8" fmla="*/ 0 w 397"/>
                <a:gd name="T9" fmla="*/ 255 h 425"/>
                <a:gd name="T10" fmla="*/ 28 w 397"/>
                <a:gd name="T11" fmla="*/ 311 h 425"/>
                <a:gd name="T12" fmla="*/ 85 w 397"/>
                <a:gd name="T13" fmla="*/ 340 h 425"/>
                <a:gd name="T14" fmla="*/ 85 w 397"/>
                <a:gd name="T15" fmla="*/ 368 h 425"/>
                <a:gd name="T16" fmla="*/ 170 w 397"/>
                <a:gd name="T17" fmla="*/ 425 h 425"/>
                <a:gd name="T18" fmla="*/ 284 w 397"/>
                <a:gd name="T19" fmla="*/ 425 h 425"/>
                <a:gd name="T20" fmla="*/ 369 w 397"/>
                <a:gd name="T21" fmla="*/ 340 h 425"/>
                <a:gd name="T22" fmla="*/ 312 w 397"/>
                <a:gd name="T23" fmla="*/ 255 h 425"/>
                <a:gd name="T24" fmla="*/ 255 w 397"/>
                <a:gd name="T25" fmla="*/ 255 h 425"/>
                <a:gd name="T26" fmla="*/ 255 w 397"/>
                <a:gd name="T27" fmla="*/ 113 h 425"/>
                <a:gd name="T28" fmla="*/ 369 w 397"/>
                <a:gd name="T29" fmla="*/ 56 h 425"/>
                <a:gd name="T30" fmla="*/ 397 w 397"/>
                <a:gd name="T31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425">
                  <a:moveTo>
                    <a:pt x="397" y="0"/>
                  </a:moveTo>
                  <a:lnTo>
                    <a:pt x="284" y="0"/>
                  </a:lnTo>
                  <a:lnTo>
                    <a:pt x="198" y="28"/>
                  </a:lnTo>
                  <a:lnTo>
                    <a:pt x="85" y="85"/>
                  </a:lnTo>
                  <a:lnTo>
                    <a:pt x="0" y="255"/>
                  </a:lnTo>
                  <a:lnTo>
                    <a:pt x="28" y="311"/>
                  </a:lnTo>
                  <a:lnTo>
                    <a:pt x="85" y="340"/>
                  </a:lnTo>
                  <a:lnTo>
                    <a:pt x="85" y="368"/>
                  </a:lnTo>
                  <a:lnTo>
                    <a:pt x="170" y="425"/>
                  </a:lnTo>
                  <a:lnTo>
                    <a:pt x="284" y="425"/>
                  </a:lnTo>
                  <a:lnTo>
                    <a:pt x="369" y="340"/>
                  </a:lnTo>
                  <a:lnTo>
                    <a:pt x="312" y="255"/>
                  </a:lnTo>
                  <a:lnTo>
                    <a:pt x="255" y="255"/>
                  </a:lnTo>
                  <a:lnTo>
                    <a:pt x="255" y="113"/>
                  </a:lnTo>
                  <a:lnTo>
                    <a:pt x="369" y="56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26" name="Freeform 366"/>
            <p:cNvSpPr>
              <a:spLocks/>
            </p:cNvSpPr>
            <p:nvPr/>
          </p:nvSpPr>
          <p:spPr bwMode="auto">
            <a:xfrm>
              <a:off x="3761" y="63"/>
              <a:ext cx="907" cy="992"/>
            </a:xfrm>
            <a:custGeom>
              <a:avLst/>
              <a:gdLst>
                <a:gd name="T0" fmla="*/ 907 w 907"/>
                <a:gd name="T1" fmla="*/ 28 h 992"/>
                <a:gd name="T2" fmla="*/ 851 w 907"/>
                <a:gd name="T3" fmla="*/ 0 h 992"/>
                <a:gd name="T4" fmla="*/ 624 w 907"/>
                <a:gd name="T5" fmla="*/ 57 h 992"/>
                <a:gd name="T6" fmla="*/ 369 w 907"/>
                <a:gd name="T7" fmla="*/ 199 h 992"/>
                <a:gd name="T8" fmla="*/ 255 w 907"/>
                <a:gd name="T9" fmla="*/ 482 h 992"/>
                <a:gd name="T10" fmla="*/ 170 w 907"/>
                <a:gd name="T11" fmla="*/ 454 h 992"/>
                <a:gd name="T12" fmla="*/ 85 w 907"/>
                <a:gd name="T13" fmla="*/ 539 h 992"/>
                <a:gd name="T14" fmla="*/ 57 w 907"/>
                <a:gd name="T15" fmla="*/ 652 h 992"/>
                <a:gd name="T16" fmla="*/ 85 w 907"/>
                <a:gd name="T17" fmla="*/ 737 h 992"/>
                <a:gd name="T18" fmla="*/ 0 w 907"/>
                <a:gd name="T19" fmla="*/ 765 h 992"/>
                <a:gd name="T20" fmla="*/ 28 w 907"/>
                <a:gd name="T21" fmla="*/ 851 h 992"/>
                <a:gd name="T22" fmla="*/ 85 w 907"/>
                <a:gd name="T23" fmla="*/ 851 h 992"/>
                <a:gd name="T24" fmla="*/ 85 w 907"/>
                <a:gd name="T25" fmla="*/ 879 h 992"/>
                <a:gd name="T26" fmla="*/ 142 w 907"/>
                <a:gd name="T27" fmla="*/ 936 h 992"/>
                <a:gd name="T28" fmla="*/ 170 w 907"/>
                <a:gd name="T29" fmla="*/ 907 h 992"/>
                <a:gd name="T30" fmla="*/ 199 w 907"/>
                <a:gd name="T31" fmla="*/ 964 h 992"/>
                <a:gd name="T32" fmla="*/ 284 w 907"/>
                <a:gd name="T33" fmla="*/ 992 h 992"/>
                <a:gd name="T34" fmla="*/ 312 w 907"/>
                <a:gd name="T35" fmla="*/ 964 h 992"/>
                <a:gd name="T36" fmla="*/ 284 w 907"/>
                <a:gd name="T37" fmla="*/ 907 h 992"/>
                <a:gd name="T38" fmla="*/ 312 w 907"/>
                <a:gd name="T39" fmla="*/ 851 h 992"/>
                <a:gd name="T40" fmla="*/ 369 w 907"/>
                <a:gd name="T41" fmla="*/ 851 h 992"/>
                <a:gd name="T42" fmla="*/ 369 w 907"/>
                <a:gd name="T43" fmla="*/ 879 h 992"/>
                <a:gd name="T44" fmla="*/ 397 w 907"/>
                <a:gd name="T45" fmla="*/ 879 h 992"/>
                <a:gd name="T46" fmla="*/ 425 w 907"/>
                <a:gd name="T47" fmla="*/ 822 h 992"/>
                <a:gd name="T48" fmla="*/ 425 w 907"/>
                <a:gd name="T49" fmla="*/ 765 h 992"/>
                <a:gd name="T50" fmla="*/ 482 w 907"/>
                <a:gd name="T51" fmla="*/ 709 h 992"/>
                <a:gd name="T52" fmla="*/ 425 w 907"/>
                <a:gd name="T53" fmla="*/ 680 h 992"/>
                <a:gd name="T54" fmla="*/ 454 w 907"/>
                <a:gd name="T55" fmla="*/ 624 h 992"/>
                <a:gd name="T56" fmla="*/ 510 w 907"/>
                <a:gd name="T57" fmla="*/ 680 h 992"/>
                <a:gd name="T58" fmla="*/ 652 w 907"/>
                <a:gd name="T59" fmla="*/ 624 h 992"/>
                <a:gd name="T60" fmla="*/ 567 w 907"/>
                <a:gd name="T61" fmla="*/ 567 h 992"/>
                <a:gd name="T62" fmla="*/ 567 w 907"/>
                <a:gd name="T63" fmla="*/ 539 h 992"/>
                <a:gd name="T64" fmla="*/ 510 w 907"/>
                <a:gd name="T65" fmla="*/ 510 h 992"/>
                <a:gd name="T66" fmla="*/ 482 w 907"/>
                <a:gd name="T67" fmla="*/ 454 h 992"/>
                <a:gd name="T68" fmla="*/ 567 w 907"/>
                <a:gd name="T69" fmla="*/ 284 h 992"/>
                <a:gd name="T70" fmla="*/ 680 w 907"/>
                <a:gd name="T71" fmla="*/ 227 h 992"/>
                <a:gd name="T72" fmla="*/ 766 w 907"/>
                <a:gd name="T73" fmla="*/ 199 h 992"/>
                <a:gd name="T74" fmla="*/ 766 w 907"/>
                <a:gd name="T75" fmla="*/ 142 h 992"/>
                <a:gd name="T76" fmla="*/ 907 w 907"/>
                <a:gd name="T77" fmla="*/ 28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992">
                  <a:moveTo>
                    <a:pt x="907" y="28"/>
                  </a:moveTo>
                  <a:lnTo>
                    <a:pt x="851" y="0"/>
                  </a:lnTo>
                  <a:lnTo>
                    <a:pt x="624" y="57"/>
                  </a:lnTo>
                  <a:lnTo>
                    <a:pt x="369" y="199"/>
                  </a:lnTo>
                  <a:lnTo>
                    <a:pt x="255" y="482"/>
                  </a:lnTo>
                  <a:lnTo>
                    <a:pt x="170" y="454"/>
                  </a:lnTo>
                  <a:lnTo>
                    <a:pt x="85" y="539"/>
                  </a:lnTo>
                  <a:lnTo>
                    <a:pt x="57" y="652"/>
                  </a:lnTo>
                  <a:lnTo>
                    <a:pt x="85" y="737"/>
                  </a:lnTo>
                  <a:lnTo>
                    <a:pt x="0" y="765"/>
                  </a:lnTo>
                  <a:lnTo>
                    <a:pt x="28" y="851"/>
                  </a:lnTo>
                  <a:lnTo>
                    <a:pt x="85" y="851"/>
                  </a:lnTo>
                  <a:lnTo>
                    <a:pt x="85" y="879"/>
                  </a:lnTo>
                  <a:lnTo>
                    <a:pt x="142" y="936"/>
                  </a:lnTo>
                  <a:lnTo>
                    <a:pt x="170" y="907"/>
                  </a:lnTo>
                  <a:lnTo>
                    <a:pt x="199" y="964"/>
                  </a:lnTo>
                  <a:lnTo>
                    <a:pt x="284" y="992"/>
                  </a:lnTo>
                  <a:lnTo>
                    <a:pt x="312" y="964"/>
                  </a:lnTo>
                  <a:lnTo>
                    <a:pt x="284" y="907"/>
                  </a:lnTo>
                  <a:lnTo>
                    <a:pt x="312" y="851"/>
                  </a:lnTo>
                  <a:lnTo>
                    <a:pt x="369" y="851"/>
                  </a:lnTo>
                  <a:lnTo>
                    <a:pt x="369" y="879"/>
                  </a:lnTo>
                  <a:lnTo>
                    <a:pt x="397" y="879"/>
                  </a:lnTo>
                  <a:lnTo>
                    <a:pt x="425" y="822"/>
                  </a:lnTo>
                  <a:lnTo>
                    <a:pt x="425" y="765"/>
                  </a:lnTo>
                  <a:lnTo>
                    <a:pt x="482" y="709"/>
                  </a:lnTo>
                  <a:lnTo>
                    <a:pt x="425" y="680"/>
                  </a:lnTo>
                  <a:lnTo>
                    <a:pt x="454" y="624"/>
                  </a:lnTo>
                  <a:lnTo>
                    <a:pt x="510" y="680"/>
                  </a:lnTo>
                  <a:lnTo>
                    <a:pt x="652" y="624"/>
                  </a:lnTo>
                  <a:lnTo>
                    <a:pt x="567" y="567"/>
                  </a:lnTo>
                  <a:lnTo>
                    <a:pt x="567" y="539"/>
                  </a:lnTo>
                  <a:lnTo>
                    <a:pt x="510" y="510"/>
                  </a:lnTo>
                  <a:lnTo>
                    <a:pt x="482" y="454"/>
                  </a:lnTo>
                  <a:lnTo>
                    <a:pt x="567" y="284"/>
                  </a:lnTo>
                  <a:lnTo>
                    <a:pt x="680" y="227"/>
                  </a:lnTo>
                  <a:lnTo>
                    <a:pt x="766" y="199"/>
                  </a:lnTo>
                  <a:lnTo>
                    <a:pt x="766" y="142"/>
                  </a:lnTo>
                  <a:lnTo>
                    <a:pt x="907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173" name="テキスト ボックス 172">
            <a:extLst>
              <a:ext uri="{FF2B5EF4-FFF2-40B4-BE49-F238E27FC236}">
                <a16:creationId xmlns:a16="http://schemas.microsoft.com/office/drawing/2014/main" id="{A2D40867-9DF9-4C27-9780-E27F0841682D}"/>
              </a:ext>
            </a:extLst>
          </p:cNvPr>
          <p:cNvSpPr txBox="1"/>
          <p:nvPr/>
        </p:nvSpPr>
        <p:spPr>
          <a:xfrm>
            <a:off x="107726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長野県</a:t>
            </a:r>
          </a:p>
        </p:txBody>
      </p:sp>
      <p:sp>
        <p:nvSpPr>
          <p:cNvPr id="174" name="テキスト ボックス 173">
            <a:extLst>
              <a:ext uri="{FF2B5EF4-FFF2-40B4-BE49-F238E27FC236}">
                <a16:creationId xmlns:a16="http://schemas.microsoft.com/office/drawing/2014/main" id="{6E93C55F-8585-4416-942B-E03A09E84E57}"/>
              </a:ext>
            </a:extLst>
          </p:cNvPr>
          <p:cNvSpPr txBox="1"/>
          <p:nvPr/>
        </p:nvSpPr>
        <p:spPr>
          <a:xfrm>
            <a:off x="72448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b="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b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75" name="直線コネクタ 174">
            <a:extLst>
              <a:ext uri="{FF2B5EF4-FFF2-40B4-BE49-F238E27FC236}">
                <a16:creationId xmlns:a16="http://schemas.microsoft.com/office/drawing/2014/main" id="{CF62797C-E2C5-4021-98C3-F0FA5FD10FC9}"/>
              </a:ext>
            </a:extLst>
          </p:cNvPr>
          <p:cNvCxnSpPr/>
          <p:nvPr/>
        </p:nvCxnSpPr>
        <p:spPr>
          <a:xfrm>
            <a:off x="99337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CB694726-8340-42C9-BBC4-B1857FB1824B}"/>
              </a:ext>
            </a:extLst>
          </p:cNvPr>
          <p:cNvGrpSpPr/>
          <p:nvPr/>
        </p:nvGrpSpPr>
        <p:grpSpPr>
          <a:xfrm>
            <a:off x="2466103" y="1318638"/>
            <a:ext cx="720000" cy="430244"/>
            <a:chOff x="6555416" y="4900731"/>
            <a:chExt cx="720000" cy="378515"/>
          </a:xfrm>
        </p:grpSpPr>
        <p:sp>
          <p:nvSpPr>
            <p:cNvPr id="177" name="四角形: 上の 2 つの角を丸める 176">
              <a:extLst>
                <a:ext uri="{FF2B5EF4-FFF2-40B4-BE49-F238E27FC236}">
                  <a16:creationId xmlns:a16="http://schemas.microsoft.com/office/drawing/2014/main" id="{DA1A1B69-1D33-4432-B891-C0EF88647BA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小谷村</a:t>
              </a:r>
            </a:p>
          </p:txBody>
        </p:sp>
        <p:sp>
          <p:nvSpPr>
            <p:cNvPr id="178" name="四角形: 上の 2 つの角を丸める 177">
              <a:extLst>
                <a:ext uri="{FF2B5EF4-FFF2-40B4-BE49-F238E27FC236}">
                  <a16:creationId xmlns:a16="http://schemas.microsoft.com/office/drawing/2014/main" id="{72C6307A-D9FA-489E-A331-EB1663BE099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5A7E31A0-E1C4-4456-AA85-91483D5DC276}"/>
              </a:ext>
            </a:extLst>
          </p:cNvPr>
          <p:cNvGrpSpPr/>
          <p:nvPr/>
        </p:nvGrpSpPr>
        <p:grpSpPr>
          <a:xfrm>
            <a:off x="2069863" y="1813938"/>
            <a:ext cx="720000" cy="430244"/>
            <a:chOff x="6555416" y="4900731"/>
            <a:chExt cx="720000" cy="378515"/>
          </a:xfrm>
        </p:grpSpPr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09986EE1-AC87-4292-9B16-7687FB7397B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白馬村</a:t>
              </a:r>
            </a:p>
          </p:txBody>
        </p:sp>
        <p:sp>
          <p:nvSpPr>
            <p:cNvPr id="184" name="四角形: 上の 2 つの角を丸める 183">
              <a:extLst>
                <a:ext uri="{FF2B5EF4-FFF2-40B4-BE49-F238E27FC236}">
                  <a16:creationId xmlns:a16="http://schemas.microsoft.com/office/drawing/2014/main" id="{AAEB26C4-E1F4-44D7-A84A-0EA0D524A49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333624C0-CA65-437A-9CFF-B96CF729D9EA}"/>
              </a:ext>
            </a:extLst>
          </p:cNvPr>
          <p:cNvGrpSpPr/>
          <p:nvPr/>
        </p:nvGrpSpPr>
        <p:grpSpPr>
          <a:xfrm>
            <a:off x="1780303" y="2697858"/>
            <a:ext cx="720000" cy="430244"/>
            <a:chOff x="6555416" y="4900731"/>
            <a:chExt cx="720000" cy="378515"/>
          </a:xfrm>
        </p:grpSpPr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3FF62F7A-9082-4D03-B232-6DBDF5D2BB2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大町市</a:t>
              </a:r>
            </a:p>
          </p:txBody>
        </p:sp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431E969C-906E-46D2-BBED-D54D539ABB8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DEA59C06-3F69-4994-B36C-65E163892351}"/>
              </a:ext>
            </a:extLst>
          </p:cNvPr>
          <p:cNvGrpSpPr/>
          <p:nvPr/>
        </p:nvGrpSpPr>
        <p:grpSpPr>
          <a:xfrm>
            <a:off x="4536424" y="395958"/>
            <a:ext cx="720000" cy="430244"/>
            <a:chOff x="6555416" y="4900731"/>
            <a:chExt cx="720000" cy="378515"/>
          </a:xfrm>
        </p:grpSpPr>
        <p:sp>
          <p:nvSpPr>
            <p:cNvPr id="189" name="四角形: 上の 2 つの角を丸める 188">
              <a:extLst>
                <a:ext uri="{FF2B5EF4-FFF2-40B4-BE49-F238E27FC236}">
                  <a16:creationId xmlns:a16="http://schemas.microsoft.com/office/drawing/2014/main" id="{C70F1BFB-D366-4D75-BB6F-144478E03E4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飯山市</a:t>
              </a:r>
            </a:p>
          </p:txBody>
        </p:sp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BDFF7F51-A6B5-4B34-8F24-A858F72BC27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3C32FE38-06FA-4D4C-9B9C-62D677A36DF8}"/>
              </a:ext>
            </a:extLst>
          </p:cNvPr>
          <p:cNvGrpSpPr/>
          <p:nvPr/>
        </p:nvGrpSpPr>
        <p:grpSpPr>
          <a:xfrm>
            <a:off x="5298424" y="395958"/>
            <a:ext cx="720000" cy="430244"/>
            <a:chOff x="6555416" y="4900731"/>
            <a:chExt cx="720000" cy="378515"/>
          </a:xfrm>
        </p:grpSpPr>
        <p:sp>
          <p:nvSpPr>
            <p:cNvPr id="192" name="四角形: 上の 2 つの角を丸める 191">
              <a:extLst>
                <a:ext uri="{FF2B5EF4-FFF2-40B4-BE49-F238E27FC236}">
                  <a16:creationId xmlns:a16="http://schemas.microsoft.com/office/drawing/2014/main" id="{25E95FB5-509D-4806-85ED-0DEE02A008D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栄村</a:t>
              </a:r>
            </a:p>
          </p:txBody>
        </p:sp>
        <p:sp>
          <p:nvSpPr>
            <p:cNvPr id="193" name="四角形: 上の 2 つの角を丸める 192">
              <a:extLst>
                <a:ext uri="{FF2B5EF4-FFF2-40B4-BE49-F238E27FC236}">
                  <a16:creationId xmlns:a16="http://schemas.microsoft.com/office/drawing/2014/main" id="{FF50A9AC-1345-49BC-A24D-48C21D98AEE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802CE98A-8819-4743-B96A-039E906CDE2C}"/>
              </a:ext>
            </a:extLst>
          </p:cNvPr>
          <p:cNvGrpSpPr/>
          <p:nvPr/>
        </p:nvGrpSpPr>
        <p:grpSpPr>
          <a:xfrm>
            <a:off x="4925044" y="868398"/>
            <a:ext cx="720000" cy="430244"/>
            <a:chOff x="6555416" y="4900731"/>
            <a:chExt cx="720000" cy="378515"/>
          </a:xfrm>
        </p:grpSpPr>
        <p:sp>
          <p:nvSpPr>
            <p:cNvPr id="195" name="四角形: 上の 2 つの角を丸める 194">
              <a:extLst>
                <a:ext uri="{FF2B5EF4-FFF2-40B4-BE49-F238E27FC236}">
                  <a16:creationId xmlns:a16="http://schemas.microsoft.com/office/drawing/2014/main" id="{5692E8A3-D8AD-4BE7-B658-B1DA7CAC99E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野沢温泉村</a:t>
              </a:r>
            </a:p>
          </p:txBody>
        </p:sp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1C889372-89E6-4681-84C8-2FABE520F1E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D579F1C5-396C-4806-BB0B-9A6669CAC38B}"/>
              </a:ext>
            </a:extLst>
          </p:cNvPr>
          <p:cNvGrpSpPr/>
          <p:nvPr/>
        </p:nvGrpSpPr>
        <p:grpSpPr>
          <a:xfrm>
            <a:off x="5686638" y="1036158"/>
            <a:ext cx="720000" cy="430244"/>
            <a:chOff x="6555416" y="4900731"/>
            <a:chExt cx="720000" cy="378515"/>
          </a:xfrm>
        </p:grpSpPr>
        <p:sp>
          <p:nvSpPr>
            <p:cNvPr id="198" name="四角形: 上の 2 つの角を丸める 197">
              <a:extLst>
                <a:ext uri="{FF2B5EF4-FFF2-40B4-BE49-F238E27FC236}">
                  <a16:creationId xmlns:a16="http://schemas.microsoft.com/office/drawing/2014/main" id="{7842AFB6-C104-4C3E-B103-D510A9F010C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木島平村</a:t>
              </a:r>
            </a:p>
          </p:txBody>
        </p:sp>
        <p:sp>
          <p:nvSpPr>
            <p:cNvPr id="199" name="四角形: 上の 2 つの角を丸める 198">
              <a:extLst>
                <a:ext uri="{FF2B5EF4-FFF2-40B4-BE49-F238E27FC236}">
                  <a16:creationId xmlns:a16="http://schemas.microsoft.com/office/drawing/2014/main" id="{AF2D8317-A9F8-43BD-AF27-5E0841F558D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FD60A989-195A-46CE-87C0-07700EF6C79B}"/>
              </a:ext>
            </a:extLst>
          </p:cNvPr>
          <p:cNvGrpSpPr/>
          <p:nvPr/>
        </p:nvGrpSpPr>
        <p:grpSpPr>
          <a:xfrm>
            <a:off x="5222224" y="1573340"/>
            <a:ext cx="720000" cy="430244"/>
            <a:chOff x="6555416" y="4900731"/>
            <a:chExt cx="720000" cy="378515"/>
          </a:xfrm>
        </p:grpSpPr>
        <p:sp>
          <p:nvSpPr>
            <p:cNvPr id="201" name="四角形: 上の 2 つの角を丸める 200">
              <a:extLst>
                <a:ext uri="{FF2B5EF4-FFF2-40B4-BE49-F238E27FC236}">
                  <a16:creationId xmlns:a16="http://schemas.microsoft.com/office/drawing/2014/main" id="{05F76FA8-4714-45B1-82B2-5B0A9223F16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山ノ内町</a:t>
              </a:r>
            </a:p>
          </p:txBody>
        </p:sp>
        <p:sp>
          <p:nvSpPr>
            <p:cNvPr id="202" name="四角形: 上の 2 つの角を丸める 201">
              <a:extLst>
                <a:ext uri="{FF2B5EF4-FFF2-40B4-BE49-F238E27FC236}">
                  <a16:creationId xmlns:a16="http://schemas.microsoft.com/office/drawing/2014/main" id="{3368A2C8-9C6A-4F61-BD21-1F284A08B0C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1" name="グループ化 280">
            <a:extLst>
              <a:ext uri="{FF2B5EF4-FFF2-40B4-BE49-F238E27FC236}">
                <a16:creationId xmlns:a16="http://schemas.microsoft.com/office/drawing/2014/main" id="{ED2FAF45-52C4-44E3-92BB-E68125AD3518}"/>
              </a:ext>
            </a:extLst>
          </p:cNvPr>
          <p:cNvGrpSpPr/>
          <p:nvPr/>
        </p:nvGrpSpPr>
        <p:grpSpPr>
          <a:xfrm>
            <a:off x="3616723" y="836735"/>
            <a:ext cx="720000" cy="430244"/>
            <a:chOff x="6555416" y="4900731"/>
            <a:chExt cx="720000" cy="378515"/>
          </a:xfrm>
        </p:grpSpPr>
        <p:sp>
          <p:nvSpPr>
            <p:cNvPr id="282" name="四角形: 上の 2 つの角を丸める 281">
              <a:extLst>
                <a:ext uri="{FF2B5EF4-FFF2-40B4-BE49-F238E27FC236}">
                  <a16:creationId xmlns:a16="http://schemas.microsoft.com/office/drawing/2014/main" id="{97653654-B4DF-4D68-9B61-9BE17C86F9B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信濃町</a:t>
              </a:r>
            </a:p>
          </p:txBody>
        </p:sp>
        <p:sp>
          <p:nvSpPr>
            <p:cNvPr id="283" name="四角形: 上の 2 つの角を丸める 282">
              <a:extLst>
                <a:ext uri="{FF2B5EF4-FFF2-40B4-BE49-F238E27FC236}">
                  <a16:creationId xmlns:a16="http://schemas.microsoft.com/office/drawing/2014/main" id="{71CF191C-BB22-4FF1-8E1A-931F55EDA8E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4" name="グループ化 283">
            <a:extLst>
              <a:ext uri="{FF2B5EF4-FFF2-40B4-BE49-F238E27FC236}">
                <a16:creationId xmlns:a16="http://schemas.microsoft.com/office/drawing/2014/main" id="{103AF3A6-293A-41EA-A476-60A8092C52F1}"/>
              </a:ext>
            </a:extLst>
          </p:cNvPr>
          <p:cNvGrpSpPr/>
          <p:nvPr/>
        </p:nvGrpSpPr>
        <p:grpSpPr>
          <a:xfrm>
            <a:off x="3682984" y="1308515"/>
            <a:ext cx="720000" cy="430244"/>
            <a:chOff x="6555416" y="4900731"/>
            <a:chExt cx="720000" cy="378515"/>
          </a:xfrm>
        </p:grpSpPr>
        <p:sp>
          <p:nvSpPr>
            <p:cNvPr id="285" name="四角形: 上の 2 つの角を丸める 284">
              <a:extLst>
                <a:ext uri="{FF2B5EF4-FFF2-40B4-BE49-F238E27FC236}">
                  <a16:creationId xmlns:a16="http://schemas.microsoft.com/office/drawing/2014/main" id="{D927A3D6-E7C8-4EF1-8B2C-963E9FF900F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飯綱町</a:t>
              </a:r>
            </a:p>
          </p:txBody>
        </p:sp>
        <p:sp>
          <p:nvSpPr>
            <p:cNvPr id="286" name="四角形: 上の 2 つの角を丸める 285">
              <a:extLst>
                <a:ext uri="{FF2B5EF4-FFF2-40B4-BE49-F238E27FC236}">
                  <a16:creationId xmlns:a16="http://schemas.microsoft.com/office/drawing/2014/main" id="{ED408C3C-1067-47B1-BD49-739EF5B9238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7" name="グループ化 286">
            <a:extLst>
              <a:ext uri="{FF2B5EF4-FFF2-40B4-BE49-F238E27FC236}">
                <a16:creationId xmlns:a16="http://schemas.microsoft.com/office/drawing/2014/main" id="{93DBCF2B-443E-47FD-8E5D-D92CF778C2B9}"/>
              </a:ext>
            </a:extLst>
          </p:cNvPr>
          <p:cNvGrpSpPr/>
          <p:nvPr/>
        </p:nvGrpSpPr>
        <p:grpSpPr>
          <a:xfrm>
            <a:off x="4444984" y="1308515"/>
            <a:ext cx="720000" cy="430244"/>
            <a:chOff x="6555416" y="4900731"/>
            <a:chExt cx="720000" cy="378515"/>
          </a:xfrm>
        </p:grpSpPr>
        <p:sp>
          <p:nvSpPr>
            <p:cNvPr id="288" name="四角形: 上の 2 つの角を丸める 287">
              <a:extLst>
                <a:ext uri="{FF2B5EF4-FFF2-40B4-BE49-F238E27FC236}">
                  <a16:creationId xmlns:a16="http://schemas.microsoft.com/office/drawing/2014/main" id="{6A5F18BD-4413-474C-AACE-045BE7AFF13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中野市</a:t>
              </a:r>
            </a:p>
          </p:txBody>
        </p:sp>
        <p:sp>
          <p:nvSpPr>
            <p:cNvPr id="289" name="四角形: 上の 2 つの角を丸める 288">
              <a:extLst>
                <a:ext uri="{FF2B5EF4-FFF2-40B4-BE49-F238E27FC236}">
                  <a16:creationId xmlns:a16="http://schemas.microsoft.com/office/drawing/2014/main" id="{E289D9D8-E774-48BE-A9A6-5A4A1449A76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1" name="グループ化 370">
            <a:extLst>
              <a:ext uri="{FF2B5EF4-FFF2-40B4-BE49-F238E27FC236}">
                <a16:creationId xmlns:a16="http://schemas.microsoft.com/office/drawing/2014/main" id="{2D181C96-3F81-4AC7-BC64-8009FCD07BFB}"/>
              </a:ext>
            </a:extLst>
          </p:cNvPr>
          <p:cNvGrpSpPr/>
          <p:nvPr/>
        </p:nvGrpSpPr>
        <p:grpSpPr>
          <a:xfrm>
            <a:off x="3682984" y="1780955"/>
            <a:ext cx="720000" cy="430244"/>
            <a:chOff x="6555416" y="4900731"/>
            <a:chExt cx="720000" cy="378515"/>
          </a:xfrm>
        </p:grpSpPr>
        <p:sp>
          <p:nvSpPr>
            <p:cNvPr id="372" name="四角形: 上の 2 つの角を丸める 371">
              <a:extLst>
                <a:ext uri="{FF2B5EF4-FFF2-40B4-BE49-F238E27FC236}">
                  <a16:creationId xmlns:a16="http://schemas.microsoft.com/office/drawing/2014/main" id="{9DF67D4C-6033-4156-8B8D-F5A46A41F37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小布施町</a:t>
              </a:r>
            </a:p>
          </p:txBody>
        </p:sp>
        <p:sp>
          <p:nvSpPr>
            <p:cNvPr id="373" name="四角形: 上の 2 つの角を丸める 372">
              <a:extLst>
                <a:ext uri="{FF2B5EF4-FFF2-40B4-BE49-F238E27FC236}">
                  <a16:creationId xmlns:a16="http://schemas.microsoft.com/office/drawing/2014/main" id="{989A83F9-7B59-4001-9C4A-1CAF8D42D2C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4" name="グループ化 373">
            <a:extLst>
              <a:ext uri="{FF2B5EF4-FFF2-40B4-BE49-F238E27FC236}">
                <a16:creationId xmlns:a16="http://schemas.microsoft.com/office/drawing/2014/main" id="{14A5E9D5-E7F2-4B99-AA9F-2BEC51BE2668}"/>
              </a:ext>
            </a:extLst>
          </p:cNvPr>
          <p:cNvGrpSpPr/>
          <p:nvPr/>
        </p:nvGrpSpPr>
        <p:grpSpPr>
          <a:xfrm>
            <a:off x="4444984" y="1780955"/>
            <a:ext cx="720000" cy="430244"/>
            <a:chOff x="6555416" y="4900731"/>
            <a:chExt cx="720000" cy="378515"/>
          </a:xfrm>
        </p:grpSpPr>
        <p:sp>
          <p:nvSpPr>
            <p:cNvPr id="375" name="四角形: 上の 2 つの角を丸める 374">
              <a:extLst>
                <a:ext uri="{FF2B5EF4-FFF2-40B4-BE49-F238E27FC236}">
                  <a16:creationId xmlns:a16="http://schemas.microsoft.com/office/drawing/2014/main" id="{2F3981D8-9FCC-40D5-8F49-6A6CA97177F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高山村</a:t>
              </a:r>
            </a:p>
          </p:txBody>
        </p:sp>
        <p:sp>
          <p:nvSpPr>
            <p:cNvPr id="376" name="四角形: 上の 2 つの角を丸める 375">
              <a:extLst>
                <a:ext uri="{FF2B5EF4-FFF2-40B4-BE49-F238E27FC236}">
                  <a16:creationId xmlns:a16="http://schemas.microsoft.com/office/drawing/2014/main" id="{1BFE0ADA-E7E7-400A-8C2D-B4524C0A08A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7" name="グループ化 376">
            <a:extLst>
              <a:ext uri="{FF2B5EF4-FFF2-40B4-BE49-F238E27FC236}">
                <a16:creationId xmlns:a16="http://schemas.microsoft.com/office/drawing/2014/main" id="{0FE81CFB-713D-4F0B-9BA9-671F58997EAB}"/>
              </a:ext>
            </a:extLst>
          </p:cNvPr>
          <p:cNvGrpSpPr/>
          <p:nvPr/>
        </p:nvGrpSpPr>
        <p:grpSpPr>
          <a:xfrm>
            <a:off x="2738104" y="2253395"/>
            <a:ext cx="720000" cy="430244"/>
            <a:chOff x="6555416" y="4900731"/>
            <a:chExt cx="720000" cy="378515"/>
          </a:xfrm>
        </p:grpSpPr>
        <p:sp>
          <p:nvSpPr>
            <p:cNvPr id="378" name="四角形: 上の 2 つの角を丸める 377">
              <a:extLst>
                <a:ext uri="{FF2B5EF4-FFF2-40B4-BE49-F238E27FC236}">
                  <a16:creationId xmlns:a16="http://schemas.microsoft.com/office/drawing/2014/main" id="{BD694A3B-61B6-4487-85B6-CD935D3F0F3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小川村</a:t>
              </a:r>
            </a:p>
          </p:txBody>
        </p:sp>
        <p:sp>
          <p:nvSpPr>
            <p:cNvPr id="379" name="四角形: 上の 2 つの角を丸める 378">
              <a:extLst>
                <a:ext uri="{FF2B5EF4-FFF2-40B4-BE49-F238E27FC236}">
                  <a16:creationId xmlns:a16="http://schemas.microsoft.com/office/drawing/2014/main" id="{06E3010F-844B-49B3-8961-1FA69362CE8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0" name="グループ化 379">
            <a:extLst>
              <a:ext uri="{FF2B5EF4-FFF2-40B4-BE49-F238E27FC236}">
                <a16:creationId xmlns:a16="http://schemas.microsoft.com/office/drawing/2014/main" id="{835EED72-CFCF-4CAB-934D-62131EE10076}"/>
              </a:ext>
            </a:extLst>
          </p:cNvPr>
          <p:cNvGrpSpPr/>
          <p:nvPr/>
        </p:nvGrpSpPr>
        <p:grpSpPr>
          <a:xfrm>
            <a:off x="3500104" y="2253395"/>
            <a:ext cx="720000" cy="430244"/>
            <a:chOff x="6555416" y="4900731"/>
            <a:chExt cx="720000" cy="378515"/>
          </a:xfrm>
        </p:grpSpPr>
        <p:sp>
          <p:nvSpPr>
            <p:cNvPr id="381" name="四角形: 上の 2 つの角を丸める 380">
              <a:extLst>
                <a:ext uri="{FF2B5EF4-FFF2-40B4-BE49-F238E27FC236}">
                  <a16:creationId xmlns:a16="http://schemas.microsoft.com/office/drawing/2014/main" id="{51C9D82B-CCA4-400A-A1CF-B9C6296D704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長野市</a:t>
              </a:r>
            </a:p>
          </p:txBody>
        </p:sp>
        <p:sp>
          <p:nvSpPr>
            <p:cNvPr id="382" name="四角形: 上の 2 つの角を丸める 381">
              <a:extLst>
                <a:ext uri="{FF2B5EF4-FFF2-40B4-BE49-F238E27FC236}">
                  <a16:creationId xmlns:a16="http://schemas.microsoft.com/office/drawing/2014/main" id="{58070F42-024B-49A5-BA18-53B8660DD32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3" name="グループ化 382">
            <a:extLst>
              <a:ext uri="{FF2B5EF4-FFF2-40B4-BE49-F238E27FC236}">
                <a16:creationId xmlns:a16="http://schemas.microsoft.com/office/drawing/2014/main" id="{4E97E703-5FC4-4BE0-9943-67EA36834042}"/>
              </a:ext>
            </a:extLst>
          </p:cNvPr>
          <p:cNvGrpSpPr/>
          <p:nvPr/>
        </p:nvGrpSpPr>
        <p:grpSpPr>
          <a:xfrm>
            <a:off x="1268748" y="4573902"/>
            <a:ext cx="720000" cy="430244"/>
            <a:chOff x="6555416" y="4900731"/>
            <a:chExt cx="720000" cy="378515"/>
          </a:xfrm>
        </p:grpSpPr>
        <p:sp>
          <p:nvSpPr>
            <p:cNvPr id="384" name="四角形: 上の 2 つの角を丸める 383">
              <a:extLst>
                <a:ext uri="{FF2B5EF4-FFF2-40B4-BE49-F238E27FC236}">
                  <a16:creationId xmlns:a16="http://schemas.microsoft.com/office/drawing/2014/main" id="{3D3EECC6-05FE-4ECD-82FC-5D1736D4485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松本市</a:t>
              </a:r>
            </a:p>
          </p:txBody>
        </p:sp>
        <p:sp>
          <p:nvSpPr>
            <p:cNvPr id="385" name="四角形: 上の 2 つの角を丸める 384">
              <a:extLst>
                <a:ext uri="{FF2B5EF4-FFF2-40B4-BE49-F238E27FC236}">
                  <a16:creationId xmlns:a16="http://schemas.microsoft.com/office/drawing/2014/main" id="{BD40ED56-C048-495F-A660-C8290715438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6" name="グループ化 385">
            <a:extLst>
              <a:ext uri="{FF2B5EF4-FFF2-40B4-BE49-F238E27FC236}">
                <a16:creationId xmlns:a16="http://schemas.microsoft.com/office/drawing/2014/main" id="{7C92AD1A-C42E-4F67-AA07-010565461283}"/>
              </a:ext>
            </a:extLst>
          </p:cNvPr>
          <p:cNvGrpSpPr/>
          <p:nvPr/>
        </p:nvGrpSpPr>
        <p:grpSpPr>
          <a:xfrm>
            <a:off x="1147087" y="5640702"/>
            <a:ext cx="720000" cy="430244"/>
            <a:chOff x="6555416" y="4900731"/>
            <a:chExt cx="720000" cy="378515"/>
          </a:xfrm>
        </p:grpSpPr>
        <p:sp>
          <p:nvSpPr>
            <p:cNvPr id="387" name="四角形: 上の 2 つの角を丸める 386">
              <a:extLst>
                <a:ext uri="{FF2B5EF4-FFF2-40B4-BE49-F238E27FC236}">
                  <a16:creationId xmlns:a16="http://schemas.microsoft.com/office/drawing/2014/main" id="{7655A6D8-90F5-4F91-86F5-A3727EDCA5E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木曽町</a:t>
              </a:r>
            </a:p>
          </p:txBody>
        </p:sp>
        <p:sp>
          <p:nvSpPr>
            <p:cNvPr id="388" name="四角形: 上の 2 つの角を丸める 387">
              <a:extLst>
                <a:ext uri="{FF2B5EF4-FFF2-40B4-BE49-F238E27FC236}">
                  <a16:creationId xmlns:a16="http://schemas.microsoft.com/office/drawing/2014/main" id="{43E14256-6324-4511-A822-078F9252E4D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9" name="グループ化 388">
            <a:extLst>
              <a:ext uri="{FF2B5EF4-FFF2-40B4-BE49-F238E27FC236}">
                <a16:creationId xmlns:a16="http://schemas.microsoft.com/office/drawing/2014/main" id="{D37FB087-2A8E-40DE-B447-81B3FCA38369}"/>
              </a:ext>
            </a:extLst>
          </p:cNvPr>
          <p:cNvGrpSpPr/>
          <p:nvPr/>
        </p:nvGrpSpPr>
        <p:grpSpPr>
          <a:xfrm>
            <a:off x="917556" y="9359362"/>
            <a:ext cx="720000" cy="430244"/>
            <a:chOff x="6555416" y="4900731"/>
            <a:chExt cx="720000" cy="378515"/>
          </a:xfrm>
        </p:grpSpPr>
        <p:sp>
          <p:nvSpPr>
            <p:cNvPr id="390" name="四角形: 上の 2 つの角を丸める 389">
              <a:extLst>
                <a:ext uri="{FF2B5EF4-FFF2-40B4-BE49-F238E27FC236}">
                  <a16:creationId xmlns:a16="http://schemas.microsoft.com/office/drawing/2014/main" id="{A0066FC1-30DC-40B8-8F81-A10E7CEF7E7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根羽村</a:t>
              </a:r>
            </a:p>
          </p:txBody>
        </p:sp>
        <p:sp>
          <p:nvSpPr>
            <p:cNvPr id="391" name="四角形: 上の 2 つの角を丸める 390">
              <a:extLst>
                <a:ext uri="{FF2B5EF4-FFF2-40B4-BE49-F238E27FC236}">
                  <a16:creationId xmlns:a16="http://schemas.microsoft.com/office/drawing/2014/main" id="{7F73FDF5-0E35-4236-814A-1C0E0F76398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0" name="グループ化 469">
            <a:extLst>
              <a:ext uri="{FF2B5EF4-FFF2-40B4-BE49-F238E27FC236}">
                <a16:creationId xmlns:a16="http://schemas.microsoft.com/office/drawing/2014/main" id="{EDFC494A-35D1-4706-B9FD-AAC48C7E65B2}"/>
              </a:ext>
            </a:extLst>
          </p:cNvPr>
          <p:cNvGrpSpPr/>
          <p:nvPr/>
        </p:nvGrpSpPr>
        <p:grpSpPr>
          <a:xfrm>
            <a:off x="1679556" y="9359362"/>
            <a:ext cx="720000" cy="430244"/>
            <a:chOff x="6555416" y="4900731"/>
            <a:chExt cx="720000" cy="378515"/>
          </a:xfrm>
        </p:grpSpPr>
        <p:sp>
          <p:nvSpPr>
            <p:cNvPr id="471" name="四角形: 上の 2 つの角を丸める 470">
              <a:extLst>
                <a:ext uri="{FF2B5EF4-FFF2-40B4-BE49-F238E27FC236}">
                  <a16:creationId xmlns:a16="http://schemas.microsoft.com/office/drawing/2014/main" id="{4315C4AB-9F1C-4A03-8D3A-606DBFE9537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売木村</a:t>
              </a:r>
            </a:p>
          </p:txBody>
        </p:sp>
        <p:sp>
          <p:nvSpPr>
            <p:cNvPr id="472" name="四角形: 上の 2 つの角を丸める 471">
              <a:extLst>
                <a:ext uri="{FF2B5EF4-FFF2-40B4-BE49-F238E27FC236}">
                  <a16:creationId xmlns:a16="http://schemas.microsoft.com/office/drawing/2014/main" id="{8A97B3AF-854C-4B12-8A46-1B39979BA73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3" name="グループ化 472">
            <a:extLst>
              <a:ext uri="{FF2B5EF4-FFF2-40B4-BE49-F238E27FC236}">
                <a16:creationId xmlns:a16="http://schemas.microsoft.com/office/drawing/2014/main" id="{5C95AFAB-C082-42C1-9A68-7F22FEF4FEFC}"/>
              </a:ext>
            </a:extLst>
          </p:cNvPr>
          <p:cNvGrpSpPr/>
          <p:nvPr/>
        </p:nvGrpSpPr>
        <p:grpSpPr>
          <a:xfrm>
            <a:off x="2441556" y="9359362"/>
            <a:ext cx="720000" cy="430244"/>
            <a:chOff x="6555416" y="4900731"/>
            <a:chExt cx="720000" cy="378515"/>
          </a:xfrm>
        </p:grpSpPr>
        <p:sp>
          <p:nvSpPr>
            <p:cNvPr id="474" name="四角形: 上の 2 つの角を丸める 473">
              <a:extLst>
                <a:ext uri="{FF2B5EF4-FFF2-40B4-BE49-F238E27FC236}">
                  <a16:creationId xmlns:a16="http://schemas.microsoft.com/office/drawing/2014/main" id="{F364403D-8AC0-4B52-B121-60702493F8B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天龍村</a:t>
              </a:r>
            </a:p>
          </p:txBody>
        </p:sp>
        <p:sp>
          <p:nvSpPr>
            <p:cNvPr id="475" name="四角形: 上の 2 つの角を丸める 474">
              <a:extLst>
                <a:ext uri="{FF2B5EF4-FFF2-40B4-BE49-F238E27FC236}">
                  <a16:creationId xmlns:a16="http://schemas.microsoft.com/office/drawing/2014/main" id="{51E02769-572C-4155-A99B-671AB83EEA9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6" name="グループ化 475">
            <a:extLst>
              <a:ext uri="{FF2B5EF4-FFF2-40B4-BE49-F238E27FC236}">
                <a16:creationId xmlns:a16="http://schemas.microsoft.com/office/drawing/2014/main" id="{3A1E5B05-8924-48C8-B012-6B80FA8EA270}"/>
              </a:ext>
            </a:extLst>
          </p:cNvPr>
          <p:cNvGrpSpPr/>
          <p:nvPr/>
        </p:nvGrpSpPr>
        <p:grpSpPr>
          <a:xfrm>
            <a:off x="1039476" y="8879302"/>
            <a:ext cx="720000" cy="430244"/>
            <a:chOff x="6555416" y="4900731"/>
            <a:chExt cx="720000" cy="378515"/>
          </a:xfrm>
        </p:grpSpPr>
        <p:sp>
          <p:nvSpPr>
            <p:cNvPr id="477" name="四角形: 上の 2 つの角を丸める 476">
              <a:extLst>
                <a:ext uri="{FF2B5EF4-FFF2-40B4-BE49-F238E27FC236}">
                  <a16:creationId xmlns:a16="http://schemas.microsoft.com/office/drawing/2014/main" id="{DFF59A8A-DBAF-4F17-B289-01AB188AC50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平谷村</a:t>
              </a:r>
            </a:p>
          </p:txBody>
        </p:sp>
        <p:sp>
          <p:nvSpPr>
            <p:cNvPr id="478" name="四角形: 上の 2 つの角を丸める 477">
              <a:extLst>
                <a:ext uri="{FF2B5EF4-FFF2-40B4-BE49-F238E27FC236}">
                  <a16:creationId xmlns:a16="http://schemas.microsoft.com/office/drawing/2014/main" id="{00487A1C-E997-40CB-9E12-5CD710FF309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9" name="グループ化 478">
            <a:extLst>
              <a:ext uri="{FF2B5EF4-FFF2-40B4-BE49-F238E27FC236}">
                <a16:creationId xmlns:a16="http://schemas.microsoft.com/office/drawing/2014/main" id="{FC1389D5-EB54-4DF3-9E45-204332867A3E}"/>
              </a:ext>
            </a:extLst>
          </p:cNvPr>
          <p:cNvGrpSpPr/>
          <p:nvPr/>
        </p:nvGrpSpPr>
        <p:grpSpPr>
          <a:xfrm>
            <a:off x="1801476" y="8879302"/>
            <a:ext cx="720000" cy="430244"/>
            <a:chOff x="6555416" y="4900731"/>
            <a:chExt cx="720000" cy="378515"/>
          </a:xfrm>
        </p:grpSpPr>
        <p:sp>
          <p:nvSpPr>
            <p:cNvPr id="480" name="四角形: 上の 2 つの角を丸める 479">
              <a:extLst>
                <a:ext uri="{FF2B5EF4-FFF2-40B4-BE49-F238E27FC236}">
                  <a16:creationId xmlns:a16="http://schemas.microsoft.com/office/drawing/2014/main" id="{48C007CE-0C70-489B-A339-DD239192F34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阿南町</a:t>
              </a:r>
            </a:p>
          </p:txBody>
        </p:sp>
        <p:sp>
          <p:nvSpPr>
            <p:cNvPr id="481" name="四角形: 上の 2 つの角を丸める 480">
              <a:extLst>
                <a:ext uri="{FF2B5EF4-FFF2-40B4-BE49-F238E27FC236}">
                  <a16:creationId xmlns:a16="http://schemas.microsoft.com/office/drawing/2014/main" id="{FD5C8FEF-53B1-4A44-A6F9-AACC749412D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2" name="グループ化 481">
            <a:extLst>
              <a:ext uri="{FF2B5EF4-FFF2-40B4-BE49-F238E27FC236}">
                <a16:creationId xmlns:a16="http://schemas.microsoft.com/office/drawing/2014/main" id="{952E398A-CF1B-4B59-9A54-58AD82A2F34A}"/>
              </a:ext>
            </a:extLst>
          </p:cNvPr>
          <p:cNvGrpSpPr/>
          <p:nvPr/>
        </p:nvGrpSpPr>
        <p:grpSpPr>
          <a:xfrm>
            <a:off x="2563476" y="8879302"/>
            <a:ext cx="720000" cy="430244"/>
            <a:chOff x="6555416" y="4900731"/>
            <a:chExt cx="720000" cy="378515"/>
          </a:xfrm>
        </p:grpSpPr>
        <p:sp>
          <p:nvSpPr>
            <p:cNvPr id="483" name="四角形: 上の 2 つの角を丸める 482">
              <a:extLst>
                <a:ext uri="{FF2B5EF4-FFF2-40B4-BE49-F238E27FC236}">
                  <a16:creationId xmlns:a16="http://schemas.microsoft.com/office/drawing/2014/main" id="{9BC9B68B-8481-4A03-96F7-F116CC8F164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泰阜村</a:t>
              </a:r>
            </a:p>
          </p:txBody>
        </p:sp>
        <p:sp>
          <p:nvSpPr>
            <p:cNvPr id="484" name="四角形: 上の 2 つの角を丸める 483">
              <a:extLst>
                <a:ext uri="{FF2B5EF4-FFF2-40B4-BE49-F238E27FC236}">
                  <a16:creationId xmlns:a16="http://schemas.microsoft.com/office/drawing/2014/main" id="{70BD40CD-2C89-42A8-8B80-915A1D8D5FF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5" name="グループ化 484">
            <a:extLst>
              <a:ext uri="{FF2B5EF4-FFF2-40B4-BE49-F238E27FC236}">
                <a16:creationId xmlns:a16="http://schemas.microsoft.com/office/drawing/2014/main" id="{D4EDE5FC-6D46-4ECA-AED8-4274E18E3DC4}"/>
              </a:ext>
            </a:extLst>
          </p:cNvPr>
          <p:cNvGrpSpPr/>
          <p:nvPr/>
        </p:nvGrpSpPr>
        <p:grpSpPr>
          <a:xfrm>
            <a:off x="1466196" y="8406862"/>
            <a:ext cx="720000" cy="430244"/>
            <a:chOff x="6555416" y="4900731"/>
            <a:chExt cx="720000" cy="378515"/>
          </a:xfrm>
        </p:grpSpPr>
        <p:sp>
          <p:nvSpPr>
            <p:cNvPr id="486" name="四角形: 上の 2 つの角を丸める 485">
              <a:extLst>
                <a:ext uri="{FF2B5EF4-FFF2-40B4-BE49-F238E27FC236}">
                  <a16:creationId xmlns:a16="http://schemas.microsoft.com/office/drawing/2014/main" id="{FC20F44D-7C85-4748-AFFA-ECB5A4FE9BA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阿智村</a:t>
              </a:r>
            </a:p>
          </p:txBody>
        </p:sp>
        <p:sp>
          <p:nvSpPr>
            <p:cNvPr id="487" name="四角形: 上の 2 つの角を丸める 486">
              <a:extLst>
                <a:ext uri="{FF2B5EF4-FFF2-40B4-BE49-F238E27FC236}">
                  <a16:creationId xmlns:a16="http://schemas.microsoft.com/office/drawing/2014/main" id="{30E06E4A-8CD9-439C-8EAF-B26A14DB0D7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8" name="グループ化 487">
            <a:extLst>
              <a:ext uri="{FF2B5EF4-FFF2-40B4-BE49-F238E27FC236}">
                <a16:creationId xmlns:a16="http://schemas.microsoft.com/office/drawing/2014/main" id="{3D66A105-4342-44B5-97DB-62491E843A71}"/>
              </a:ext>
            </a:extLst>
          </p:cNvPr>
          <p:cNvGrpSpPr/>
          <p:nvPr/>
        </p:nvGrpSpPr>
        <p:grpSpPr>
          <a:xfrm>
            <a:off x="2228196" y="8406862"/>
            <a:ext cx="720000" cy="430244"/>
            <a:chOff x="6555416" y="4900731"/>
            <a:chExt cx="720000" cy="378515"/>
          </a:xfrm>
        </p:grpSpPr>
        <p:sp>
          <p:nvSpPr>
            <p:cNvPr id="489" name="四角形: 上の 2 つの角を丸める 488">
              <a:extLst>
                <a:ext uri="{FF2B5EF4-FFF2-40B4-BE49-F238E27FC236}">
                  <a16:creationId xmlns:a16="http://schemas.microsoft.com/office/drawing/2014/main" id="{E01A1BF4-B1D7-4ACE-97CB-87A61C4CE5E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下條村</a:t>
              </a:r>
            </a:p>
          </p:txBody>
        </p:sp>
        <p:sp>
          <p:nvSpPr>
            <p:cNvPr id="490" name="四角形: 上の 2 つの角を丸める 489">
              <a:extLst>
                <a:ext uri="{FF2B5EF4-FFF2-40B4-BE49-F238E27FC236}">
                  <a16:creationId xmlns:a16="http://schemas.microsoft.com/office/drawing/2014/main" id="{E12D958C-8042-4AF2-B42E-550120865E1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1" name="グループ化 490">
            <a:extLst>
              <a:ext uri="{FF2B5EF4-FFF2-40B4-BE49-F238E27FC236}">
                <a16:creationId xmlns:a16="http://schemas.microsoft.com/office/drawing/2014/main" id="{B6E39213-1DFD-41D8-A9A3-2872F3B82C4F}"/>
              </a:ext>
            </a:extLst>
          </p:cNvPr>
          <p:cNvGrpSpPr/>
          <p:nvPr/>
        </p:nvGrpSpPr>
        <p:grpSpPr>
          <a:xfrm>
            <a:off x="2990196" y="8406862"/>
            <a:ext cx="720000" cy="430244"/>
            <a:chOff x="6555416" y="4900731"/>
            <a:chExt cx="720000" cy="378515"/>
          </a:xfrm>
        </p:grpSpPr>
        <p:sp>
          <p:nvSpPr>
            <p:cNvPr id="492" name="四角形: 上の 2 つの角を丸める 491">
              <a:extLst>
                <a:ext uri="{FF2B5EF4-FFF2-40B4-BE49-F238E27FC236}">
                  <a16:creationId xmlns:a16="http://schemas.microsoft.com/office/drawing/2014/main" id="{5AAAF042-4AA4-4E21-80EB-5AC1B809287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飯田市</a:t>
              </a:r>
            </a:p>
          </p:txBody>
        </p:sp>
        <p:sp>
          <p:nvSpPr>
            <p:cNvPr id="493" name="四角形: 上の 2 つの角を丸める 492">
              <a:extLst>
                <a:ext uri="{FF2B5EF4-FFF2-40B4-BE49-F238E27FC236}">
                  <a16:creationId xmlns:a16="http://schemas.microsoft.com/office/drawing/2014/main" id="{FAA9B5F0-27F1-4D76-97B2-AE19CF40A98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73" name="グループ化 572">
            <a:extLst>
              <a:ext uri="{FF2B5EF4-FFF2-40B4-BE49-F238E27FC236}">
                <a16:creationId xmlns:a16="http://schemas.microsoft.com/office/drawing/2014/main" id="{1CC1F0A4-3EE1-44CF-913B-29AEF9906EAC}"/>
              </a:ext>
            </a:extLst>
          </p:cNvPr>
          <p:cNvGrpSpPr/>
          <p:nvPr/>
        </p:nvGrpSpPr>
        <p:grpSpPr>
          <a:xfrm>
            <a:off x="2601576" y="7926802"/>
            <a:ext cx="720000" cy="430244"/>
            <a:chOff x="6555416" y="4900731"/>
            <a:chExt cx="720000" cy="378515"/>
          </a:xfrm>
        </p:grpSpPr>
        <p:sp>
          <p:nvSpPr>
            <p:cNvPr id="574" name="四角形: 上の 2 つの角を丸める 573">
              <a:extLst>
                <a:ext uri="{FF2B5EF4-FFF2-40B4-BE49-F238E27FC236}">
                  <a16:creationId xmlns:a16="http://schemas.microsoft.com/office/drawing/2014/main" id="{3D691F65-63A8-48BE-A58E-A529BD57520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喬木村</a:t>
              </a:r>
            </a:p>
          </p:txBody>
        </p:sp>
        <p:sp>
          <p:nvSpPr>
            <p:cNvPr id="575" name="四角形: 上の 2 つの角を丸める 574">
              <a:extLst>
                <a:ext uri="{FF2B5EF4-FFF2-40B4-BE49-F238E27FC236}">
                  <a16:creationId xmlns:a16="http://schemas.microsoft.com/office/drawing/2014/main" id="{ADB0346E-5651-42AA-9BD6-B36B442AF48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76" name="グループ化 575">
            <a:extLst>
              <a:ext uri="{FF2B5EF4-FFF2-40B4-BE49-F238E27FC236}">
                <a16:creationId xmlns:a16="http://schemas.microsoft.com/office/drawing/2014/main" id="{1F6A7C98-C4D6-4C34-8F85-97B8C9F31D6F}"/>
              </a:ext>
            </a:extLst>
          </p:cNvPr>
          <p:cNvGrpSpPr/>
          <p:nvPr/>
        </p:nvGrpSpPr>
        <p:grpSpPr>
          <a:xfrm>
            <a:off x="5858015" y="4954902"/>
            <a:ext cx="720000" cy="430244"/>
            <a:chOff x="6555416" y="4900731"/>
            <a:chExt cx="720000" cy="378515"/>
          </a:xfrm>
        </p:grpSpPr>
        <p:sp>
          <p:nvSpPr>
            <p:cNvPr id="577" name="四角形: 上の 2 つの角を丸める 576">
              <a:extLst>
                <a:ext uri="{FF2B5EF4-FFF2-40B4-BE49-F238E27FC236}">
                  <a16:creationId xmlns:a16="http://schemas.microsoft.com/office/drawing/2014/main" id="{44CF9D1E-74A7-4DDA-B8C9-CA241A9263F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北相木村</a:t>
              </a:r>
            </a:p>
          </p:txBody>
        </p:sp>
        <p:sp>
          <p:nvSpPr>
            <p:cNvPr id="578" name="四角形: 上の 2 つの角を丸める 577">
              <a:extLst>
                <a:ext uri="{FF2B5EF4-FFF2-40B4-BE49-F238E27FC236}">
                  <a16:creationId xmlns:a16="http://schemas.microsoft.com/office/drawing/2014/main" id="{3C119600-8EA0-4FC5-9A7C-3A97BC6A399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79" name="グループ化 578">
            <a:extLst>
              <a:ext uri="{FF2B5EF4-FFF2-40B4-BE49-F238E27FC236}">
                <a16:creationId xmlns:a16="http://schemas.microsoft.com/office/drawing/2014/main" id="{C526ACDA-4314-4582-8C49-3D5CCE000B79}"/>
              </a:ext>
            </a:extLst>
          </p:cNvPr>
          <p:cNvGrpSpPr/>
          <p:nvPr/>
        </p:nvGrpSpPr>
        <p:grpSpPr>
          <a:xfrm>
            <a:off x="5858015" y="5427342"/>
            <a:ext cx="720000" cy="430244"/>
            <a:chOff x="6555416" y="4900731"/>
            <a:chExt cx="720000" cy="378515"/>
          </a:xfrm>
        </p:grpSpPr>
        <p:sp>
          <p:nvSpPr>
            <p:cNvPr id="580" name="四角形: 上の 2 つの角を丸める 579">
              <a:extLst>
                <a:ext uri="{FF2B5EF4-FFF2-40B4-BE49-F238E27FC236}">
                  <a16:creationId xmlns:a16="http://schemas.microsoft.com/office/drawing/2014/main" id="{CEA2FB7D-9C28-49A6-A25C-89256E30FF4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南相木村</a:t>
              </a:r>
            </a:p>
          </p:txBody>
        </p:sp>
        <p:sp>
          <p:nvSpPr>
            <p:cNvPr id="581" name="四角形: 上の 2 つの角を丸める 580">
              <a:extLst>
                <a:ext uri="{FF2B5EF4-FFF2-40B4-BE49-F238E27FC236}">
                  <a16:creationId xmlns:a16="http://schemas.microsoft.com/office/drawing/2014/main" id="{8CD005E0-CD67-4EF2-9917-56168C8B312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82" name="グループ化 581">
            <a:extLst>
              <a:ext uri="{FF2B5EF4-FFF2-40B4-BE49-F238E27FC236}">
                <a16:creationId xmlns:a16="http://schemas.microsoft.com/office/drawing/2014/main" id="{20D5CB39-FE4F-4680-B566-29142D286696}"/>
              </a:ext>
            </a:extLst>
          </p:cNvPr>
          <p:cNvGrpSpPr/>
          <p:nvPr/>
        </p:nvGrpSpPr>
        <p:grpSpPr>
          <a:xfrm>
            <a:off x="5858015" y="5907402"/>
            <a:ext cx="720000" cy="430244"/>
            <a:chOff x="6555416" y="4900731"/>
            <a:chExt cx="720000" cy="378515"/>
          </a:xfrm>
        </p:grpSpPr>
        <p:sp>
          <p:nvSpPr>
            <p:cNvPr id="583" name="四角形: 上の 2 つの角を丸める 582">
              <a:extLst>
                <a:ext uri="{FF2B5EF4-FFF2-40B4-BE49-F238E27FC236}">
                  <a16:creationId xmlns:a16="http://schemas.microsoft.com/office/drawing/2014/main" id="{D48E5932-A9DD-4FE9-AA58-E4DE33E2CF0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川上村</a:t>
              </a:r>
            </a:p>
          </p:txBody>
        </p:sp>
        <p:sp>
          <p:nvSpPr>
            <p:cNvPr id="584" name="四角形: 上の 2 つの角を丸める 583">
              <a:extLst>
                <a:ext uri="{FF2B5EF4-FFF2-40B4-BE49-F238E27FC236}">
                  <a16:creationId xmlns:a16="http://schemas.microsoft.com/office/drawing/2014/main" id="{FD2A76EE-20B9-4A68-AA83-1D65F08992D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85" name="グループ化 584">
            <a:extLst>
              <a:ext uri="{FF2B5EF4-FFF2-40B4-BE49-F238E27FC236}">
                <a16:creationId xmlns:a16="http://schemas.microsoft.com/office/drawing/2014/main" id="{A60CC6B6-2BAD-44AD-BCAC-282F8F459526}"/>
              </a:ext>
            </a:extLst>
          </p:cNvPr>
          <p:cNvGrpSpPr/>
          <p:nvPr/>
        </p:nvGrpSpPr>
        <p:grpSpPr>
          <a:xfrm>
            <a:off x="5073155" y="4832982"/>
            <a:ext cx="720000" cy="430244"/>
            <a:chOff x="6555416" y="4900731"/>
            <a:chExt cx="720000" cy="378515"/>
          </a:xfrm>
        </p:grpSpPr>
        <p:sp>
          <p:nvSpPr>
            <p:cNvPr id="586" name="四角形: 上の 2 つの角を丸める 585">
              <a:extLst>
                <a:ext uri="{FF2B5EF4-FFF2-40B4-BE49-F238E27FC236}">
                  <a16:creationId xmlns:a16="http://schemas.microsoft.com/office/drawing/2014/main" id="{04D5FF64-7AAF-41D9-B8ED-EC5DBC1A0A3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佐久穂町</a:t>
              </a:r>
            </a:p>
          </p:txBody>
        </p:sp>
        <p:sp>
          <p:nvSpPr>
            <p:cNvPr id="587" name="四角形: 上の 2 つの角を丸める 586">
              <a:extLst>
                <a:ext uri="{FF2B5EF4-FFF2-40B4-BE49-F238E27FC236}">
                  <a16:creationId xmlns:a16="http://schemas.microsoft.com/office/drawing/2014/main" id="{36368C82-A923-4F63-A1B7-6337AF31400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88" name="グループ化 587">
            <a:extLst>
              <a:ext uri="{FF2B5EF4-FFF2-40B4-BE49-F238E27FC236}">
                <a16:creationId xmlns:a16="http://schemas.microsoft.com/office/drawing/2014/main" id="{1BE7829A-A3CE-4F1E-A8E5-90EBB496CF11}"/>
              </a:ext>
            </a:extLst>
          </p:cNvPr>
          <p:cNvGrpSpPr/>
          <p:nvPr/>
        </p:nvGrpSpPr>
        <p:grpSpPr>
          <a:xfrm>
            <a:off x="5073155" y="5305422"/>
            <a:ext cx="720000" cy="430244"/>
            <a:chOff x="6555416" y="4900731"/>
            <a:chExt cx="720000" cy="378515"/>
          </a:xfrm>
        </p:grpSpPr>
        <p:sp>
          <p:nvSpPr>
            <p:cNvPr id="589" name="四角形: 上の 2 つの角を丸める 588">
              <a:extLst>
                <a:ext uri="{FF2B5EF4-FFF2-40B4-BE49-F238E27FC236}">
                  <a16:creationId xmlns:a16="http://schemas.microsoft.com/office/drawing/2014/main" id="{64761338-6789-4494-AE3C-4824878BF29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小海町</a:t>
              </a:r>
            </a:p>
          </p:txBody>
        </p:sp>
        <p:sp>
          <p:nvSpPr>
            <p:cNvPr id="590" name="四角形: 上の 2 つの角を丸める 589">
              <a:extLst>
                <a:ext uri="{FF2B5EF4-FFF2-40B4-BE49-F238E27FC236}">
                  <a16:creationId xmlns:a16="http://schemas.microsoft.com/office/drawing/2014/main" id="{354F3318-000F-404D-99D9-5B6A1388FB2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91" name="グループ化 590">
            <a:extLst>
              <a:ext uri="{FF2B5EF4-FFF2-40B4-BE49-F238E27FC236}">
                <a16:creationId xmlns:a16="http://schemas.microsoft.com/office/drawing/2014/main" id="{34BF5032-A965-4F99-AECB-C3899F30293D}"/>
              </a:ext>
            </a:extLst>
          </p:cNvPr>
          <p:cNvGrpSpPr/>
          <p:nvPr/>
        </p:nvGrpSpPr>
        <p:grpSpPr>
          <a:xfrm>
            <a:off x="5073155" y="5785482"/>
            <a:ext cx="720000" cy="430244"/>
            <a:chOff x="6555416" y="4900731"/>
            <a:chExt cx="720000" cy="378515"/>
          </a:xfrm>
        </p:grpSpPr>
        <p:sp>
          <p:nvSpPr>
            <p:cNvPr id="592" name="四角形: 上の 2 つの角を丸める 591">
              <a:extLst>
                <a:ext uri="{FF2B5EF4-FFF2-40B4-BE49-F238E27FC236}">
                  <a16:creationId xmlns:a16="http://schemas.microsoft.com/office/drawing/2014/main" id="{73C8FBF1-D84A-4F45-97DC-3014AD5386E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南牧村</a:t>
              </a:r>
            </a:p>
          </p:txBody>
        </p:sp>
        <p:sp>
          <p:nvSpPr>
            <p:cNvPr id="593" name="四角形: 上の 2 つの角を丸める 592">
              <a:extLst>
                <a:ext uri="{FF2B5EF4-FFF2-40B4-BE49-F238E27FC236}">
                  <a16:creationId xmlns:a16="http://schemas.microsoft.com/office/drawing/2014/main" id="{EE62D791-A247-4728-A55C-DC5E9027C5A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94" name="グループ化 593">
            <a:extLst>
              <a:ext uri="{FF2B5EF4-FFF2-40B4-BE49-F238E27FC236}">
                <a16:creationId xmlns:a16="http://schemas.microsoft.com/office/drawing/2014/main" id="{8D5E4652-FA8D-4FBC-BF59-27E2CDAF4B7B}"/>
              </a:ext>
            </a:extLst>
          </p:cNvPr>
          <p:cNvGrpSpPr/>
          <p:nvPr/>
        </p:nvGrpSpPr>
        <p:grpSpPr>
          <a:xfrm>
            <a:off x="4743727" y="4143464"/>
            <a:ext cx="720000" cy="430244"/>
            <a:chOff x="6555416" y="4900731"/>
            <a:chExt cx="720000" cy="378515"/>
          </a:xfrm>
        </p:grpSpPr>
        <p:sp>
          <p:nvSpPr>
            <p:cNvPr id="595" name="四角形: 上の 2 つの角を丸める 594">
              <a:extLst>
                <a:ext uri="{FF2B5EF4-FFF2-40B4-BE49-F238E27FC236}">
                  <a16:creationId xmlns:a16="http://schemas.microsoft.com/office/drawing/2014/main" id="{E501D17D-999D-4C43-89E7-21113D52E56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佐久市</a:t>
              </a:r>
            </a:p>
          </p:txBody>
        </p:sp>
        <p:sp>
          <p:nvSpPr>
            <p:cNvPr id="596" name="四角形: 上の 2 つの角を丸める 595">
              <a:extLst>
                <a:ext uri="{FF2B5EF4-FFF2-40B4-BE49-F238E27FC236}">
                  <a16:creationId xmlns:a16="http://schemas.microsoft.com/office/drawing/2014/main" id="{3BCECCDB-B8AF-4CDA-98CE-1B9490F9FF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97" name="グループ化 596">
            <a:extLst>
              <a:ext uri="{FF2B5EF4-FFF2-40B4-BE49-F238E27FC236}">
                <a16:creationId xmlns:a16="http://schemas.microsoft.com/office/drawing/2014/main" id="{786F969B-DA25-48D1-A60C-411B45EAB6ED}"/>
              </a:ext>
            </a:extLst>
          </p:cNvPr>
          <p:cNvGrpSpPr/>
          <p:nvPr/>
        </p:nvGrpSpPr>
        <p:grpSpPr>
          <a:xfrm>
            <a:off x="704196" y="6395182"/>
            <a:ext cx="720000" cy="430244"/>
            <a:chOff x="6555416" y="4900731"/>
            <a:chExt cx="720000" cy="378515"/>
          </a:xfrm>
        </p:grpSpPr>
        <p:sp>
          <p:nvSpPr>
            <p:cNvPr id="598" name="四角形: 上の 2 つの角を丸める 597">
              <a:extLst>
                <a:ext uri="{FF2B5EF4-FFF2-40B4-BE49-F238E27FC236}">
                  <a16:creationId xmlns:a16="http://schemas.microsoft.com/office/drawing/2014/main" id="{D01811BE-4DC3-494F-AEF0-239677E652C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王滝村</a:t>
              </a:r>
            </a:p>
          </p:txBody>
        </p:sp>
        <p:sp>
          <p:nvSpPr>
            <p:cNvPr id="599" name="四角形: 上の 2 つの角を丸める 598">
              <a:extLst>
                <a:ext uri="{FF2B5EF4-FFF2-40B4-BE49-F238E27FC236}">
                  <a16:creationId xmlns:a16="http://schemas.microsoft.com/office/drawing/2014/main" id="{12A7CF7E-01A4-4C1C-AF3D-7A341E185FE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00" name="グループ化 599">
            <a:extLst>
              <a:ext uri="{FF2B5EF4-FFF2-40B4-BE49-F238E27FC236}">
                <a16:creationId xmlns:a16="http://schemas.microsoft.com/office/drawing/2014/main" id="{78B940D1-30E6-49EC-87F6-03A482136545}"/>
              </a:ext>
            </a:extLst>
          </p:cNvPr>
          <p:cNvGrpSpPr/>
          <p:nvPr/>
        </p:nvGrpSpPr>
        <p:grpSpPr>
          <a:xfrm>
            <a:off x="4338304" y="2253395"/>
            <a:ext cx="720000" cy="430244"/>
            <a:chOff x="6555416" y="4900731"/>
            <a:chExt cx="720000" cy="378515"/>
          </a:xfrm>
        </p:grpSpPr>
        <p:sp>
          <p:nvSpPr>
            <p:cNvPr id="601" name="四角形: 上の 2 つの角を丸める 600">
              <a:extLst>
                <a:ext uri="{FF2B5EF4-FFF2-40B4-BE49-F238E27FC236}">
                  <a16:creationId xmlns:a16="http://schemas.microsoft.com/office/drawing/2014/main" id="{3C4E81AC-F011-4AB1-BF00-19D3D32743F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須坂市</a:t>
              </a:r>
            </a:p>
          </p:txBody>
        </p:sp>
        <p:sp>
          <p:nvSpPr>
            <p:cNvPr id="602" name="四角形: 上の 2 つの角を丸める 601">
              <a:extLst>
                <a:ext uri="{FF2B5EF4-FFF2-40B4-BE49-F238E27FC236}">
                  <a16:creationId xmlns:a16="http://schemas.microsoft.com/office/drawing/2014/main" id="{AA95F9B0-37E6-411A-8EB3-9C587C91D2A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03" name="グループ化 602">
            <a:extLst>
              <a:ext uri="{FF2B5EF4-FFF2-40B4-BE49-F238E27FC236}">
                <a16:creationId xmlns:a16="http://schemas.microsoft.com/office/drawing/2014/main" id="{0EEF7163-5C30-4F68-9B6E-9724AD805D7B}"/>
              </a:ext>
            </a:extLst>
          </p:cNvPr>
          <p:cNvGrpSpPr/>
          <p:nvPr/>
        </p:nvGrpSpPr>
        <p:grpSpPr>
          <a:xfrm>
            <a:off x="4329047" y="2733132"/>
            <a:ext cx="720000" cy="430244"/>
            <a:chOff x="6555416" y="4900731"/>
            <a:chExt cx="720000" cy="378515"/>
          </a:xfrm>
        </p:grpSpPr>
        <p:sp>
          <p:nvSpPr>
            <p:cNvPr id="604" name="四角形: 上の 2 つの角を丸める 603">
              <a:extLst>
                <a:ext uri="{FF2B5EF4-FFF2-40B4-BE49-F238E27FC236}">
                  <a16:creationId xmlns:a16="http://schemas.microsoft.com/office/drawing/2014/main" id="{E6B05655-DFE9-472D-894F-3C7C15C15F9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上田市</a:t>
              </a:r>
            </a:p>
          </p:txBody>
        </p:sp>
        <p:sp>
          <p:nvSpPr>
            <p:cNvPr id="605" name="四角形: 上の 2 つの角を丸める 604">
              <a:extLst>
                <a:ext uri="{FF2B5EF4-FFF2-40B4-BE49-F238E27FC236}">
                  <a16:creationId xmlns:a16="http://schemas.microsoft.com/office/drawing/2014/main" id="{BEB2C164-A952-46A5-807E-3499E594419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06" name="グループ化 605">
            <a:extLst>
              <a:ext uri="{FF2B5EF4-FFF2-40B4-BE49-F238E27FC236}">
                <a16:creationId xmlns:a16="http://schemas.microsoft.com/office/drawing/2014/main" id="{9564C34F-4EB0-455C-A26E-F77E76CC85F1}"/>
              </a:ext>
            </a:extLst>
          </p:cNvPr>
          <p:cNvGrpSpPr/>
          <p:nvPr/>
        </p:nvGrpSpPr>
        <p:grpSpPr>
          <a:xfrm>
            <a:off x="4329047" y="3205572"/>
            <a:ext cx="720000" cy="430244"/>
            <a:chOff x="6555416" y="4900731"/>
            <a:chExt cx="720000" cy="378515"/>
          </a:xfrm>
        </p:grpSpPr>
        <p:sp>
          <p:nvSpPr>
            <p:cNvPr id="607" name="四角形: 上の 2 つの角を丸める 606">
              <a:extLst>
                <a:ext uri="{FF2B5EF4-FFF2-40B4-BE49-F238E27FC236}">
                  <a16:creationId xmlns:a16="http://schemas.microsoft.com/office/drawing/2014/main" id="{6571C113-7F2C-42B0-89AB-59F069338F2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東御市</a:t>
              </a:r>
            </a:p>
          </p:txBody>
        </p:sp>
        <p:sp>
          <p:nvSpPr>
            <p:cNvPr id="608" name="四角形: 上の 2 つの角を丸める 607">
              <a:extLst>
                <a:ext uri="{FF2B5EF4-FFF2-40B4-BE49-F238E27FC236}">
                  <a16:creationId xmlns:a16="http://schemas.microsoft.com/office/drawing/2014/main" id="{1A3EEA35-9EE7-4355-8ECE-BE8322E74C1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09" name="グループ化 608">
            <a:extLst>
              <a:ext uri="{FF2B5EF4-FFF2-40B4-BE49-F238E27FC236}">
                <a16:creationId xmlns:a16="http://schemas.microsoft.com/office/drawing/2014/main" id="{9B1EE104-E1BA-4F4D-9CF2-1323852952D3}"/>
              </a:ext>
            </a:extLst>
          </p:cNvPr>
          <p:cNvGrpSpPr/>
          <p:nvPr/>
        </p:nvGrpSpPr>
        <p:grpSpPr>
          <a:xfrm>
            <a:off x="4329047" y="3670392"/>
            <a:ext cx="720000" cy="430244"/>
            <a:chOff x="6555416" y="4900731"/>
            <a:chExt cx="720000" cy="378515"/>
          </a:xfrm>
        </p:grpSpPr>
        <p:sp>
          <p:nvSpPr>
            <p:cNvPr id="610" name="四角形: 上の 2 つの角を丸める 609">
              <a:extLst>
                <a:ext uri="{FF2B5EF4-FFF2-40B4-BE49-F238E27FC236}">
                  <a16:creationId xmlns:a16="http://schemas.microsoft.com/office/drawing/2014/main" id="{5A8AF5AE-73B4-4657-BCC5-595FB93FEA1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小諸市</a:t>
              </a:r>
            </a:p>
          </p:txBody>
        </p:sp>
        <p:sp>
          <p:nvSpPr>
            <p:cNvPr id="611" name="四角形: 上の 2 つの角を丸める 610">
              <a:extLst>
                <a:ext uri="{FF2B5EF4-FFF2-40B4-BE49-F238E27FC236}">
                  <a16:creationId xmlns:a16="http://schemas.microsoft.com/office/drawing/2014/main" id="{56B6F112-7D11-4A8B-BD13-60DA738C539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2" name="グループ化 611">
            <a:extLst>
              <a:ext uri="{FF2B5EF4-FFF2-40B4-BE49-F238E27FC236}">
                <a16:creationId xmlns:a16="http://schemas.microsoft.com/office/drawing/2014/main" id="{03887FD6-AB08-4282-B428-59F4BA3124D3}"/>
              </a:ext>
            </a:extLst>
          </p:cNvPr>
          <p:cNvGrpSpPr/>
          <p:nvPr/>
        </p:nvGrpSpPr>
        <p:grpSpPr>
          <a:xfrm>
            <a:off x="5113907" y="3205572"/>
            <a:ext cx="720000" cy="430244"/>
            <a:chOff x="6555416" y="4900731"/>
            <a:chExt cx="720000" cy="378515"/>
          </a:xfrm>
        </p:grpSpPr>
        <p:sp>
          <p:nvSpPr>
            <p:cNvPr id="613" name="四角形: 上の 2 つの角を丸める 612">
              <a:extLst>
                <a:ext uri="{FF2B5EF4-FFF2-40B4-BE49-F238E27FC236}">
                  <a16:creationId xmlns:a16="http://schemas.microsoft.com/office/drawing/2014/main" id="{6F409B3A-8C58-48C5-B6EE-AFE77E7E5F5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軽井沢町</a:t>
              </a:r>
            </a:p>
          </p:txBody>
        </p:sp>
        <p:sp>
          <p:nvSpPr>
            <p:cNvPr id="614" name="四角形: 上の 2 つの角を丸める 613">
              <a:extLst>
                <a:ext uri="{FF2B5EF4-FFF2-40B4-BE49-F238E27FC236}">
                  <a16:creationId xmlns:a16="http://schemas.microsoft.com/office/drawing/2014/main" id="{E622D7F4-191B-46C9-81E9-894AFB07032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5" name="グループ化 614">
            <a:extLst>
              <a:ext uri="{FF2B5EF4-FFF2-40B4-BE49-F238E27FC236}">
                <a16:creationId xmlns:a16="http://schemas.microsoft.com/office/drawing/2014/main" id="{5C302418-FF09-42DE-9E88-539798EB3FBE}"/>
              </a:ext>
            </a:extLst>
          </p:cNvPr>
          <p:cNvGrpSpPr/>
          <p:nvPr/>
        </p:nvGrpSpPr>
        <p:grpSpPr>
          <a:xfrm>
            <a:off x="5113907" y="3670392"/>
            <a:ext cx="720000" cy="430244"/>
            <a:chOff x="6555416" y="4900731"/>
            <a:chExt cx="720000" cy="378515"/>
          </a:xfrm>
        </p:grpSpPr>
        <p:sp>
          <p:nvSpPr>
            <p:cNvPr id="616" name="四角形: 上の 2 つの角を丸める 615">
              <a:extLst>
                <a:ext uri="{FF2B5EF4-FFF2-40B4-BE49-F238E27FC236}">
                  <a16:creationId xmlns:a16="http://schemas.microsoft.com/office/drawing/2014/main" id="{232F2B79-C510-40A8-8E88-C71CA536D08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御代田町</a:t>
              </a:r>
            </a:p>
          </p:txBody>
        </p:sp>
        <p:sp>
          <p:nvSpPr>
            <p:cNvPr id="617" name="四角形: 上の 2 つの角を丸める 616">
              <a:extLst>
                <a:ext uri="{FF2B5EF4-FFF2-40B4-BE49-F238E27FC236}">
                  <a16:creationId xmlns:a16="http://schemas.microsoft.com/office/drawing/2014/main" id="{CCF55573-7D5B-4228-88C6-2C40D97F323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8" name="グループ化 617">
            <a:extLst>
              <a:ext uri="{FF2B5EF4-FFF2-40B4-BE49-F238E27FC236}">
                <a16:creationId xmlns:a16="http://schemas.microsoft.com/office/drawing/2014/main" id="{D71754B1-B8E1-48CF-8B97-316092BFCBC2}"/>
              </a:ext>
            </a:extLst>
          </p:cNvPr>
          <p:cNvGrpSpPr/>
          <p:nvPr/>
        </p:nvGrpSpPr>
        <p:grpSpPr>
          <a:xfrm>
            <a:off x="2022616" y="4573902"/>
            <a:ext cx="720000" cy="430244"/>
            <a:chOff x="6555416" y="4900731"/>
            <a:chExt cx="720000" cy="378515"/>
          </a:xfrm>
        </p:grpSpPr>
        <p:sp>
          <p:nvSpPr>
            <p:cNvPr id="619" name="四角形: 上の 2 つの角を丸める 618">
              <a:extLst>
                <a:ext uri="{FF2B5EF4-FFF2-40B4-BE49-F238E27FC236}">
                  <a16:creationId xmlns:a16="http://schemas.microsoft.com/office/drawing/2014/main" id="{D4840CED-75CD-4F55-A66B-F8B0D8EA111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山形村</a:t>
              </a:r>
            </a:p>
          </p:txBody>
        </p:sp>
        <p:sp>
          <p:nvSpPr>
            <p:cNvPr id="620" name="四角形: 上の 2 つの角を丸める 619">
              <a:extLst>
                <a:ext uri="{FF2B5EF4-FFF2-40B4-BE49-F238E27FC236}">
                  <a16:creationId xmlns:a16="http://schemas.microsoft.com/office/drawing/2014/main" id="{128730AC-69B5-42E0-BD8F-511572B0F40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21" name="グループ化 620">
            <a:extLst>
              <a:ext uri="{FF2B5EF4-FFF2-40B4-BE49-F238E27FC236}">
                <a16:creationId xmlns:a16="http://schemas.microsoft.com/office/drawing/2014/main" id="{826F6F99-E2B5-4B5E-BA94-E4A323372021}"/>
              </a:ext>
            </a:extLst>
          </p:cNvPr>
          <p:cNvGrpSpPr/>
          <p:nvPr/>
        </p:nvGrpSpPr>
        <p:grpSpPr>
          <a:xfrm>
            <a:off x="2022616" y="5046342"/>
            <a:ext cx="720000" cy="430244"/>
            <a:chOff x="6555416" y="4900731"/>
            <a:chExt cx="720000" cy="378515"/>
          </a:xfrm>
        </p:grpSpPr>
        <p:sp>
          <p:nvSpPr>
            <p:cNvPr id="622" name="四角形: 上の 2 つの角を丸める 621">
              <a:extLst>
                <a:ext uri="{FF2B5EF4-FFF2-40B4-BE49-F238E27FC236}">
                  <a16:creationId xmlns:a16="http://schemas.microsoft.com/office/drawing/2014/main" id="{C4F45DD8-6088-402E-B019-EA43826345E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朝日村</a:t>
              </a:r>
            </a:p>
          </p:txBody>
        </p:sp>
        <p:sp>
          <p:nvSpPr>
            <p:cNvPr id="623" name="四角形: 上の 2 つの角を丸める 622">
              <a:extLst>
                <a:ext uri="{FF2B5EF4-FFF2-40B4-BE49-F238E27FC236}">
                  <a16:creationId xmlns:a16="http://schemas.microsoft.com/office/drawing/2014/main" id="{EB27AFAC-856E-4117-9B0E-0C1F46F9317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24" name="グループ化 623">
            <a:extLst>
              <a:ext uri="{FF2B5EF4-FFF2-40B4-BE49-F238E27FC236}">
                <a16:creationId xmlns:a16="http://schemas.microsoft.com/office/drawing/2014/main" id="{5232B7B1-3CB9-4A19-9AB0-521FEDF5301D}"/>
              </a:ext>
            </a:extLst>
          </p:cNvPr>
          <p:cNvGrpSpPr/>
          <p:nvPr/>
        </p:nvGrpSpPr>
        <p:grpSpPr>
          <a:xfrm>
            <a:off x="2022616" y="5526402"/>
            <a:ext cx="720000" cy="430244"/>
            <a:chOff x="6555416" y="4900731"/>
            <a:chExt cx="720000" cy="378515"/>
          </a:xfrm>
        </p:grpSpPr>
        <p:sp>
          <p:nvSpPr>
            <p:cNvPr id="625" name="四角形: 上の 2 つの角を丸める 624">
              <a:extLst>
                <a:ext uri="{FF2B5EF4-FFF2-40B4-BE49-F238E27FC236}">
                  <a16:creationId xmlns:a16="http://schemas.microsoft.com/office/drawing/2014/main" id="{F8343D91-6814-4DC2-8266-1D1A3715428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木祖村</a:t>
              </a:r>
            </a:p>
          </p:txBody>
        </p:sp>
        <p:sp>
          <p:nvSpPr>
            <p:cNvPr id="626" name="四角形: 上の 2 つの角を丸める 625">
              <a:extLst>
                <a:ext uri="{FF2B5EF4-FFF2-40B4-BE49-F238E27FC236}">
                  <a16:creationId xmlns:a16="http://schemas.microsoft.com/office/drawing/2014/main" id="{00F520DC-5AA6-41FA-8649-2BBD97FACF6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27" name="グループ化 626">
            <a:extLst>
              <a:ext uri="{FF2B5EF4-FFF2-40B4-BE49-F238E27FC236}">
                <a16:creationId xmlns:a16="http://schemas.microsoft.com/office/drawing/2014/main" id="{D72F41B0-C624-4B52-8E2D-6B3B82E07B9E}"/>
              </a:ext>
            </a:extLst>
          </p:cNvPr>
          <p:cNvGrpSpPr/>
          <p:nvPr/>
        </p:nvGrpSpPr>
        <p:grpSpPr>
          <a:xfrm>
            <a:off x="1481596" y="6395082"/>
            <a:ext cx="720000" cy="430244"/>
            <a:chOff x="6555416" y="4900731"/>
            <a:chExt cx="720000" cy="378515"/>
          </a:xfrm>
        </p:grpSpPr>
        <p:sp>
          <p:nvSpPr>
            <p:cNvPr id="628" name="四角形: 上の 2 つの角を丸める 627">
              <a:extLst>
                <a:ext uri="{FF2B5EF4-FFF2-40B4-BE49-F238E27FC236}">
                  <a16:creationId xmlns:a16="http://schemas.microsoft.com/office/drawing/2014/main" id="{977355BD-66B5-4DE5-8F7E-263C601C42C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上松町</a:t>
              </a:r>
            </a:p>
          </p:txBody>
        </p:sp>
        <p:sp>
          <p:nvSpPr>
            <p:cNvPr id="629" name="四角形: 上の 2 つの角を丸める 628">
              <a:extLst>
                <a:ext uri="{FF2B5EF4-FFF2-40B4-BE49-F238E27FC236}">
                  <a16:creationId xmlns:a16="http://schemas.microsoft.com/office/drawing/2014/main" id="{70E08197-8811-4CCE-9A8D-216AC1751BA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0" name="グループ化 629">
            <a:extLst>
              <a:ext uri="{FF2B5EF4-FFF2-40B4-BE49-F238E27FC236}">
                <a16:creationId xmlns:a16="http://schemas.microsoft.com/office/drawing/2014/main" id="{F4874493-1826-41FB-906E-4038A2C1359B}"/>
              </a:ext>
            </a:extLst>
          </p:cNvPr>
          <p:cNvGrpSpPr/>
          <p:nvPr/>
        </p:nvGrpSpPr>
        <p:grpSpPr>
          <a:xfrm>
            <a:off x="1481596" y="6867522"/>
            <a:ext cx="720000" cy="430244"/>
            <a:chOff x="6555416" y="4900731"/>
            <a:chExt cx="720000" cy="378515"/>
          </a:xfrm>
        </p:grpSpPr>
        <p:sp>
          <p:nvSpPr>
            <p:cNvPr id="631" name="四角形: 上の 2 つの角を丸める 630">
              <a:extLst>
                <a:ext uri="{FF2B5EF4-FFF2-40B4-BE49-F238E27FC236}">
                  <a16:creationId xmlns:a16="http://schemas.microsoft.com/office/drawing/2014/main" id="{DBA63B09-472F-41D5-97D6-9A986238586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大桑村</a:t>
              </a:r>
            </a:p>
          </p:txBody>
        </p:sp>
        <p:sp>
          <p:nvSpPr>
            <p:cNvPr id="632" name="四角形: 上の 2 つの角を丸める 631">
              <a:extLst>
                <a:ext uri="{FF2B5EF4-FFF2-40B4-BE49-F238E27FC236}">
                  <a16:creationId xmlns:a16="http://schemas.microsoft.com/office/drawing/2014/main" id="{12C21EAC-0F4E-4803-9B46-D98CCBDE93F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3" name="グループ化 632">
            <a:extLst>
              <a:ext uri="{FF2B5EF4-FFF2-40B4-BE49-F238E27FC236}">
                <a16:creationId xmlns:a16="http://schemas.microsoft.com/office/drawing/2014/main" id="{BE1607A8-AF00-4724-A552-D6BB69D6188E}"/>
              </a:ext>
            </a:extLst>
          </p:cNvPr>
          <p:cNvGrpSpPr/>
          <p:nvPr/>
        </p:nvGrpSpPr>
        <p:grpSpPr>
          <a:xfrm>
            <a:off x="1481596" y="7347582"/>
            <a:ext cx="720000" cy="430244"/>
            <a:chOff x="6555416" y="4900731"/>
            <a:chExt cx="720000" cy="378515"/>
          </a:xfrm>
        </p:grpSpPr>
        <p:sp>
          <p:nvSpPr>
            <p:cNvPr id="634" name="四角形: 上の 2 つの角を丸める 633">
              <a:extLst>
                <a:ext uri="{FF2B5EF4-FFF2-40B4-BE49-F238E27FC236}">
                  <a16:creationId xmlns:a16="http://schemas.microsoft.com/office/drawing/2014/main" id="{217DFD62-0AEF-4A6D-B641-7D61EFD6CF0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南木曽町</a:t>
              </a:r>
            </a:p>
          </p:txBody>
        </p:sp>
        <p:sp>
          <p:nvSpPr>
            <p:cNvPr id="635" name="四角形: 上の 2 つの角を丸める 634">
              <a:extLst>
                <a:ext uri="{FF2B5EF4-FFF2-40B4-BE49-F238E27FC236}">
                  <a16:creationId xmlns:a16="http://schemas.microsoft.com/office/drawing/2014/main" id="{36552F52-A7CD-4B2B-89F2-1309948FFF6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6" name="グループ化 635">
            <a:extLst>
              <a:ext uri="{FF2B5EF4-FFF2-40B4-BE49-F238E27FC236}">
                <a16:creationId xmlns:a16="http://schemas.microsoft.com/office/drawing/2014/main" id="{C6FB84FC-D412-4CB8-908D-364003477DEE}"/>
              </a:ext>
            </a:extLst>
          </p:cNvPr>
          <p:cNvGrpSpPr/>
          <p:nvPr/>
        </p:nvGrpSpPr>
        <p:grpSpPr>
          <a:xfrm>
            <a:off x="1573295" y="3415662"/>
            <a:ext cx="720000" cy="430244"/>
            <a:chOff x="6555416" y="4900731"/>
            <a:chExt cx="720000" cy="378515"/>
          </a:xfrm>
        </p:grpSpPr>
        <p:sp>
          <p:nvSpPr>
            <p:cNvPr id="637" name="四角形: 上の 2 つの角を丸める 636">
              <a:extLst>
                <a:ext uri="{FF2B5EF4-FFF2-40B4-BE49-F238E27FC236}">
                  <a16:creationId xmlns:a16="http://schemas.microsoft.com/office/drawing/2014/main" id="{88D87A86-9B6E-4DB2-A9A7-E3A3A4761C6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松川村</a:t>
              </a:r>
            </a:p>
          </p:txBody>
        </p:sp>
        <p:sp>
          <p:nvSpPr>
            <p:cNvPr id="638" name="四角形: 上の 2 つの角を丸める 637">
              <a:extLst>
                <a:ext uri="{FF2B5EF4-FFF2-40B4-BE49-F238E27FC236}">
                  <a16:creationId xmlns:a16="http://schemas.microsoft.com/office/drawing/2014/main" id="{B7458BCB-3ECF-497F-941C-E82C6009427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9" name="グループ化 638">
            <a:extLst>
              <a:ext uri="{FF2B5EF4-FFF2-40B4-BE49-F238E27FC236}">
                <a16:creationId xmlns:a16="http://schemas.microsoft.com/office/drawing/2014/main" id="{2A712DF1-02B2-4F2E-9DC1-DF403AEA5778}"/>
              </a:ext>
            </a:extLst>
          </p:cNvPr>
          <p:cNvGrpSpPr/>
          <p:nvPr/>
        </p:nvGrpSpPr>
        <p:grpSpPr>
          <a:xfrm>
            <a:off x="1573295" y="3888102"/>
            <a:ext cx="720000" cy="430244"/>
            <a:chOff x="6555416" y="4900731"/>
            <a:chExt cx="720000" cy="378515"/>
          </a:xfrm>
        </p:grpSpPr>
        <p:sp>
          <p:nvSpPr>
            <p:cNvPr id="640" name="四角形: 上の 2 つの角を丸める 639">
              <a:extLst>
                <a:ext uri="{FF2B5EF4-FFF2-40B4-BE49-F238E27FC236}">
                  <a16:creationId xmlns:a16="http://schemas.microsoft.com/office/drawing/2014/main" id="{033B9D89-3FBB-4CF2-864D-E49DB696A83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安曇野市</a:t>
              </a:r>
            </a:p>
          </p:txBody>
        </p:sp>
        <p:sp>
          <p:nvSpPr>
            <p:cNvPr id="641" name="四角形: 上の 2 つの角を丸める 640">
              <a:extLst>
                <a:ext uri="{FF2B5EF4-FFF2-40B4-BE49-F238E27FC236}">
                  <a16:creationId xmlns:a16="http://schemas.microsoft.com/office/drawing/2014/main" id="{453C77FA-8F24-42AE-A49B-CA1C5B81E3F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2" name="グループ化 641">
            <a:extLst>
              <a:ext uri="{FF2B5EF4-FFF2-40B4-BE49-F238E27FC236}">
                <a16:creationId xmlns:a16="http://schemas.microsoft.com/office/drawing/2014/main" id="{CCEB3659-B6A2-4E3D-8A36-E06ADA68FB3F}"/>
              </a:ext>
            </a:extLst>
          </p:cNvPr>
          <p:cNvGrpSpPr/>
          <p:nvPr/>
        </p:nvGrpSpPr>
        <p:grpSpPr>
          <a:xfrm>
            <a:off x="3445099" y="2733132"/>
            <a:ext cx="720000" cy="430244"/>
            <a:chOff x="6555416" y="4900731"/>
            <a:chExt cx="720000" cy="378515"/>
          </a:xfrm>
        </p:grpSpPr>
        <p:sp>
          <p:nvSpPr>
            <p:cNvPr id="643" name="四角形: 上の 2 つの角を丸める 642">
              <a:extLst>
                <a:ext uri="{FF2B5EF4-FFF2-40B4-BE49-F238E27FC236}">
                  <a16:creationId xmlns:a16="http://schemas.microsoft.com/office/drawing/2014/main" id="{703F8B5E-1BB1-47B2-BD4D-ED6FE639909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千曲市</a:t>
              </a:r>
            </a:p>
          </p:txBody>
        </p:sp>
        <p:sp>
          <p:nvSpPr>
            <p:cNvPr id="644" name="四角形: 上の 2 つの角を丸める 643">
              <a:extLst>
                <a:ext uri="{FF2B5EF4-FFF2-40B4-BE49-F238E27FC236}">
                  <a16:creationId xmlns:a16="http://schemas.microsoft.com/office/drawing/2014/main" id="{DD06E4D5-854F-4A22-98F2-CB12DE01BCC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5" name="グループ化 644">
            <a:extLst>
              <a:ext uri="{FF2B5EF4-FFF2-40B4-BE49-F238E27FC236}">
                <a16:creationId xmlns:a16="http://schemas.microsoft.com/office/drawing/2014/main" id="{E93EA05B-16D3-4FC3-B3BA-93A64A8F91E9}"/>
              </a:ext>
            </a:extLst>
          </p:cNvPr>
          <p:cNvGrpSpPr/>
          <p:nvPr/>
        </p:nvGrpSpPr>
        <p:grpSpPr>
          <a:xfrm>
            <a:off x="3445099" y="3205572"/>
            <a:ext cx="720000" cy="430244"/>
            <a:chOff x="6555416" y="4900731"/>
            <a:chExt cx="720000" cy="378515"/>
          </a:xfrm>
        </p:grpSpPr>
        <p:sp>
          <p:nvSpPr>
            <p:cNvPr id="646" name="四角形: 上の 2 つの角を丸める 645">
              <a:extLst>
                <a:ext uri="{FF2B5EF4-FFF2-40B4-BE49-F238E27FC236}">
                  <a16:creationId xmlns:a16="http://schemas.microsoft.com/office/drawing/2014/main" id="{08D59E2E-D7AF-48B6-A2B4-DD383725D5F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坂城町</a:t>
              </a:r>
            </a:p>
          </p:txBody>
        </p:sp>
        <p:sp>
          <p:nvSpPr>
            <p:cNvPr id="647" name="四角形: 上の 2 つの角を丸める 646">
              <a:extLst>
                <a:ext uri="{FF2B5EF4-FFF2-40B4-BE49-F238E27FC236}">
                  <a16:creationId xmlns:a16="http://schemas.microsoft.com/office/drawing/2014/main" id="{3BF4A2FB-BF77-4D90-9AEA-DED3E779912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8" name="グループ化 647">
            <a:extLst>
              <a:ext uri="{FF2B5EF4-FFF2-40B4-BE49-F238E27FC236}">
                <a16:creationId xmlns:a16="http://schemas.microsoft.com/office/drawing/2014/main" id="{75B4B790-292F-45FB-AB60-5099129520C6}"/>
              </a:ext>
            </a:extLst>
          </p:cNvPr>
          <p:cNvGrpSpPr/>
          <p:nvPr/>
        </p:nvGrpSpPr>
        <p:grpSpPr>
          <a:xfrm>
            <a:off x="3445099" y="3670392"/>
            <a:ext cx="720000" cy="430244"/>
            <a:chOff x="6555416" y="4900731"/>
            <a:chExt cx="720000" cy="378515"/>
          </a:xfrm>
        </p:grpSpPr>
        <p:sp>
          <p:nvSpPr>
            <p:cNvPr id="649" name="四角形: 上の 2 つの角を丸める 648">
              <a:extLst>
                <a:ext uri="{FF2B5EF4-FFF2-40B4-BE49-F238E27FC236}">
                  <a16:creationId xmlns:a16="http://schemas.microsoft.com/office/drawing/2014/main" id="{71EE311E-9380-4024-9E69-319309C7E9E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筑北村</a:t>
              </a:r>
            </a:p>
          </p:txBody>
        </p:sp>
        <p:sp>
          <p:nvSpPr>
            <p:cNvPr id="650" name="四角形: 上の 2 つの角を丸める 649">
              <a:extLst>
                <a:ext uri="{FF2B5EF4-FFF2-40B4-BE49-F238E27FC236}">
                  <a16:creationId xmlns:a16="http://schemas.microsoft.com/office/drawing/2014/main" id="{AAC0D6C3-E3EE-4149-B8F9-192817B6119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1" name="グループ化 650">
            <a:extLst>
              <a:ext uri="{FF2B5EF4-FFF2-40B4-BE49-F238E27FC236}">
                <a16:creationId xmlns:a16="http://schemas.microsoft.com/office/drawing/2014/main" id="{81CC8166-A48D-4FC4-86E5-89AAE610ECCF}"/>
              </a:ext>
            </a:extLst>
          </p:cNvPr>
          <p:cNvGrpSpPr/>
          <p:nvPr/>
        </p:nvGrpSpPr>
        <p:grpSpPr>
          <a:xfrm>
            <a:off x="2652619" y="2733132"/>
            <a:ext cx="720000" cy="430244"/>
            <a:chOff x="6555416" y="4900731"/>
            <a:chExt cx="720000" cy="378515"/>
          </a:xfrm>
        </p:grpSpPr>
        <p:sp>
          <p:nvSpPr>
            <p:cNvPr id="652" name="四角形: 上の 2 つの角を丸める 651">
              <a:extLst>
                <a:ext uri="{FF2B5EF4-FFF2-40B4-BE49-F238E27FC236}">
                  <a16:creationId xmlns:a16="http://schemas.microsoft.com/office/drawing/2014/main" id="{10D7BBD1-3183-4FAE-979B-C174FB367EA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麻績村</a:t>
              </a:r>
            </a:p>
          </p:txBody>
        </p:sp>
        <p:sp>
          <p:nvSpPr>
            <p:cNvPr id="653" name="四角形: 上の 2 つの角を丸める 652">
              <a:extLst>
                <a:ext uri="{FF2B5EF4-FFF2-40B4-BE49-F238E27FC236}">
                  <a16:creationId xmlns:a16="http://schemas.microsoft.com/office/drawing/2014/main" id="{766209D2-9E44-491D-AA26-1B63851FCCA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4" name="グループ化 653">
            <a:extLst>
              <a:ext uri="{FF2B5EF4-FFF2-40B4-BE49-F238E27FC236}">
                <a16:creationId xmlns:a16="http://schemas.microsoft.com/office/drawing/2014/main" id="{2A5E1AC4-095D-45CF-8A1C-815D9DE810E0}"/>
              </a:ext>
            </a:extLst>
          </p:cNvPr>
          <p:cNvGrpSpPr/>
          <p:nvPr/>
        </p:nvGrpSpPr>
        <p:grpSpPr>
          <a:xfrm>
            <a:off x="2652619" y="3205572"/>
            <a:ext cx="720000" cy="430244"/>
            <a:chOff x="6555416" y="4900731"/>
            <a:chExt cx="720000" cy="378515"/>
          </a:xfrm>
        </p:grpSpPr>
        <p:sp>
          <p:nvSpPr>
            <p:cNvPr id="655" name="四角形: 上の 2 つの角を丸める 654">
              <a:extLst>
                <a:ext uri="{FF2B5EF4-FFF2-40B4-BE49-F238E27FC236}">
                  <a16:creationId xmlns:a16="http://schemas.microsoft.com/office/drawing/2014/main" id="{BD5F6243-3B85-4B2C-A340-A5B45199FD4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池田町</a:t>
              </a:r>
            </a:p>
          </p:txBody>
        </p:sp>
        <p:sp>
          <p:nvSpPr>
            <p:cNvPr id="656" name="四角形: 上の 2 つの角を丸める 655">
              <a:extLst>
                <a:ext uri="{FF2B5EF4-FFF2-40B4-BE49-F238E27FC236}">
                  <a16:creationId xmlns:a16="http://schemas.microsoft.com/office/drawing/2014/main" id="{9A139C05-4806-4BB4-B719-49F057A2519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7" name="グループ化 656">
            <a:extLst>
              <a:ext uri="{FF2B5EF4-FFF2-40B4-BE49-F238E27FC236}">
                <a16:creationId xmlns:a16="http://schemas.microsoft.com/office/drawing/2014/main" id="{6F98CA52-172E-45FD-90EB-EAC137B28975}"/>
              </a:ext>
            </a:extLst>
          </p:cNvPr>
          <p:cNvGrpSpPr/>
          <p:nvPr/>
        </p:nvGrpSpPr>
        <p:grpSpPr>
          <a:xfrm>
            <a:off x="2652619" y="3670392"/>
            <a:ext cx="720000" cy="430244"/>
            <a:chOff x="6555416" y="4900731"/>
            <a:chExt cx="720000" cy="378515"/>
          </a:xfrm>
        </p:grpSpPr>
        <p:sp>
          <p:nvSpPr>
            <p:cNvPr id="658" name="四角形: 上の 2 つの角を丸める 657">
              <a:extLst>
                <a:ext uri="{FF2B5EF4-FFF2-40B4-BE49-F238E27FC236}">
                  <a16:creationId xmlns:a16="http://schemas.microsoft.com/office/drawing/2014/main" id="{D0B452ED-BDC4-41D0-8659-C1F7CAB774B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生坂村</a:t>
              </a:r>
            </a:p>
          </p:txBody>
        </p:sp>
        <p:sp>
          <p:nvSpPr>
            <p:cNvPr id="659" name="四角形: 上の 2 つの角を丸める 658">
              <a:extLst>
                <a:ext uri="{FF2B5EF4-FFF2-40B4-BE49-F238E27FC236}">
                  <a16:creationId xmlns:a16="http://schemas.microsoft.com/office/drawing/2014/main" id="{6F3B248C-1A0A-434D-9F6D-F78E4DB4537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3" name="グループ化 662">
            <a:extLst>
              <a:ext uri="{FF2B5EF4-FFF2-40B4-BE49-F238E27FC236}">
                <a16:creationId xmlns:a16="http://schemas.microsoft.com/office/drawing/2014/main" id="{A88B8C9C-F6E5-4E39-8B97-DB727408BB2F}"/>
              </a:ext>
            </a:extLst>
          </p:cNvPr>
          <p:cNvGrpSpPr/>
          <p:nvPr/>
        </p:nvGrpSpPr>
        <p:grpSpPr>
          <a:xfrm>
            <a:off x="3163159" y="4150452"/>
            <a:ext cx="720000" cy="430244"/>
            <a:chOff x="6555416" y="4900731"/>
            <a:chExt cx="720000" cy="378515"/>
          </a:xfrm>
        </p:grpSpPr>
        <p:sp>
          <p:nvSpPr>
            <p:cNvPr id="664" name="四角形: 上の 2 つの角を丸める 663">
              <a:extLst>
                <a:ext uri="{FF2B5EF4-FFF2-40B4-BE49-F238E27FC236}">
                  <a16:creationId xmlns:a16="http://schemas.microsoft.com/office/drawing/2014/main" id="{D9085CF2-AF8F-4FB0-901A-5527B8E398A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青木村</a:t>
              </a:r>
            </a:p>
          </p:txBody>
        </p:sp>
        <p:sp>
          <p:nvSpPr>
            <p:cNvPr id="665" name="四角形: 上の 2 つの角を丸める 664">
              <a:extLst>
                <a:ext uri="{FF2B5EF4-FFF2-40B4-BE49-F238E27FC236}">
                  <a16:creationId xmlns:a16="http://schemas.microsoft.com/office/drawing/2014/main" id="{941F07DB-B28A-423A-BCAD-3C0F192EBCE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6" name="グループ化 665">
            <a:extLst>
              <a:ext uri="{FF2B5EF4-FFF2-40B4-BE49-F238E27FC236}">
                <a16:creationId xmlns:a16="http://schemas.microsoft.com/office/drawing/2014/main" id="{6CAB26EC-18C9-4268-800D-B4C2FC376899}"/>
              </a:ext>
            </a:extLst>
          </p:cNvPr>
          <p:cNvGrpSpPr/>
          <p:nvPr/>
        </p:nvGrpSpPr>
        <p:grpSpPr>
          <a:xfrm>
            <a:off x="2243596" y="6989442"/>
            <a:ext cx="720000" cy="430244"/>
            <a:chOff x="6555416" y="4900731"/>
            <a:chExt cx="720000" cy="378515"/>
          </a:xfrm>
        </p:grpSpPr>
        <p:sp>
          <p:nvSpPr>
            <p:cNvPr id="667" name="四角形: 上の 2 つの角を丸める 666">
              <a:extLst>
                <a:ext uri="{FF2B5EF4-FFF2-40B4-BE49-F238E27FC236}">
                  <a16:creationId xmlns:a16="http://schemas.microsoft.com/office/drawing/2014/main" id="{64B90090-9599-4AA9-998A-15854B6B1D0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大桑村</a:t>
              </a:r>
            </a:p>
          </p:txBody>
        </p:sp>
        <p:sp>
          <p:nvSpPr>
            <p:cNvPr id="668" name="四角形: 上の 2 つの角を丸める 667">
              <a:extLst>
                <a:ext uri="{FF2B5EF4-FFF2-40B4-BE49-F238E27FC236}">
                  <a16:creationId xmlns:a16="http://schemas.microsoft.com/office/drawing/2014/main" id="{8F5D470C-3AF2-40FC-A4A8-B633432D09D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9" name="グループ化 668">
            <a:extLst>
              <a:ext uri="{FF2B5EF4-FFF2-40B4-BE49-F238E27FC236}">
                <a16:creationId xmlns:a16="http://schemas.microsoft.com/office/drawing/2014/main" id="{EC1ABABD-AB50-4B07-9E8A-5A4EB3957287}"/>
              </a:ext>
            </a:extLst>
          </p:cNvPr>
          <p:cNvGrpSpPr/>
          <p:nvPr/>
        </p:nvGrpSpPr>
        <p:grpSpPr>
          <a:xfrm>
            <a:off x="2243596" y="7469502"/>
            <a:ext cx="720000" cy="430244"/>
            <a:chOff x="6555416" y="4900731"/>
            <a:chExt cx="720000" cy="378515"/>
          </a:xfrm>
        </p:grpSpPr>
        <p:sp>
          <p:nvSpPr>
            <p:cNvPr id="670" name="四角形: 上の 2 つの角を丸める 669">
              <a:extLst>
                <a:ext uri="{FF2B5EF4-FFF2-40B4-BE49-F238E27FC236}">
                  <a16:creationId xmlns:a16="http://schemas.microsoft.com/office/drawing/2014/main" id="{78083C64-6151-48B8-AE49-720EC905A6D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高森町</a:t>
              </a:r>
            </a:p>
          </p:txBody>
        </p:sp>
        <p:sp>
          <p:nvSpPr>
            <p:cNvPr id="671" name="四角形: 上の 2 つの角を丸める 670">
              <a:extLst>
                <a:ext uri="{FF2B5EF4-FFF2-40B4-BE49-F238E27FC236}">
                  <a16:creationId xmlns:a16="http://schemas.microsoft.com/office/drawing/2014/main" id="{A3EAA79D-B3FA-4F7E-92A8-7CC28978F57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2" name="グループ化 671">
            <a:extLst>
              <a:ext uri="{FF2B5EF4-FFF2-40B4-BE49-F238E27FC236}">
                <a16:creationId xmlns:a16="http://schemas.microsoft.com/office/drawing/2014/main" id="{1C5BEA70-6474-4EF6-9230-E27EAF2DDFEB}"/>
              </a:ext>
            </a:extLst>
          </p:cNvPr>
          <p:cNvGrpSpPr/>
          <p:nvPr/>
        </p:nvGrpSpPr>
        <p:grpSpPr>
          <a:xfrm>
            <a:off x="3005596" y="6989442"/>
            <a:ext cx="720000" cy="430244"/>
            <a:chOff x="6555416" y="4900731"/>
            <a:chExt cx="720000" cy="378515"/>
          </a:xfrm>
        </p:grpSpPr>
        <p:sp>
          <p:nvSpPr>
            <p:cNvPr id="673" name="四角形: 上の 2 つの角を丸める 672">
              <a:extLst>
                <a:ext uri="{FF2B5EF4-FFF2-40B4-BE49-F238E27FC236}">
                  <a16:creationId xmlns:a16="http://schemas.microsoft.com/office/drawing/2014/main" id="{402DB876-9923-4F23-8B35-DDA7DACE636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松川町</a:t>
              </a:r>
            </a:p>
          </p:txBody>
        </p:sp>
        <p:sp>
          <p:nvSpPr>
            <p:cNvPr id="674" name="四角形: 上の 2 つの角を丸める 673">
              <a:extLst>
                <a:ext uri="{FF2B5EF4-FFF2-40B4-BE49-F238E27FC236}">
                  <a16:creationId xmlns:a16="http://schemas.microsoft.com/office/drawing/2014/main" id="{3C3077E4-52B8-4A80-AB1E-CF33CA46780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5" name="グループ化 674">
            <a:extLst>
              <a:ext uri="{FF2B5EF4-FFF2-40B4-BE49-F238E27FC236}">
                <a16:creationId xmlns:a16="http://schemas.microsoft.com/office/drawing/2014/main" id="{BEEB7C2E-DF6B-4E5B-A832-E99C28C43D65}"/>
              </a:ext>
            </a:extLst>
          </p:cNvPr>
          <p:cNvGrpSpPr/>
          <p:nvPr/>
        </p:nvGrpSpPr>
        <p:grpSpPr>
          <a:xfrm>
            <a:off x="3005596" y="7469502"/>
            <a:ext cx="720000" cy="430244"/>
            <a:chOff x="6555416" y="4900731"/>
            <a:chExt cx="720000" cy="378515"/>
          </a:xfrm>
        </p:grpSpPr>
        <p:sp>
          <p:nvSpPr>
            <p:cNvPr id="676" name="四角形: 上の 2 つの角を丸める 675">
              <a:extLst>
                <a:ext uri="{FF2B5EF4-FFF2-40B4-BE49-F238E27FC236}">
                  <a16:creationId xmlns:a16="http://schemas.microsoft.com/office/drawing/2014/main" id="{A4A7C259-FBD7-49A7-855B-18929B7900C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豊丘村</a:t>
              </a:r>
            </a:p>
          </p:txBody>
        </p:sp>
        <p:sp>
          <p:nvSpPr>
            <p:cNvPr id="677" name="四角形: 上の 2 つの角を丸める 676">
              <a:extLst>
                <a:ext uri="{FF2B5EF4-FFF2-40B4-BE49-F238E27FC236}">
                  <a16:creationId xmlns:a16="http://schemas.microsoft.com/office/drawing/2014/main" id="{4BD9F413-A6AC-43C4-B873-5C5A610318F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8" name="グループ化 677">
            <a:extLst>
              <a:ext uri="{FF2B5EF4-FFF2-40B4-BE49-F238E27FC236}">
                <a16:creationId xmlns:a16="http://schemas.microsoft.com/office/drawing/2014/main" id="{5ADEF175-4312-431E-B338-A07DFDEF38F3}"/>
              </a:ext>
            </a:extLst>
          </p:cNvPr>
          <p:cNvGrpSpPr/>
          <p:nvPr/>
        </p:nvGrpSpPr>
        <p:grpSpPr>
          <a:xfrm>
            <a:off x="3767596" y="6989442"/>
            <a:ext cx="720000" cy="430244"/>
            <a:chOff x="6555416" y="4900731"/>
            <a:chExt cx="720000" cy="378515"/>
          </a:xfrm>
        </p:grpSpPr>
        <p:sp>
          <p:nvSpPr>
            <p:cNvPr id="679" name="四角形: 上の 2 つの角を丸める 678">
              <a:extLst>
                <a:ext uri="{FF2B5EF4-FFF2-40B4-BE49-F238E27FC236}">
                  <a16:creationId xmlns:a16="http://schemas.microsoft.com/office/drawing/2014/main" id="{1B68B209-A1E5-47B7-9933-0C4F04C8CBB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中川村</a:t>
              </a:r>
            </a:p>
          </p:txBody>
        </p:sp>
        <p:sp>
          <p:nvSpPr>
            <p:cNvPr id="680" name="四角形: 上の 2 つの角を丸める 679">
              <a:extLst>
                <a:ext uri="{FF2B5EF4-FFF2-40B4-BE49-F238E27FC236}">
                  <a16:creationId xmlns:a16="http://schemas.microsoft.com/office/drawing/2014/main" id="{23FB3664-1988-432B-BD0C-059A656ABCD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1" name="グループ化 680">
            <a:extLst>
              <a:ext uri="{FF2B5EF4-FFF2-40B4-BE49-F238E27FC236}">
                <a16:creationId xmlns:a16="http://schemas.microsoft.com/office/drawing/2014/main" id="{3CCD829D-1F26-409D-B406-DAF444E8A3A6}"/>
              </a:ext>
            </a:extLst>
          </p:cNvPr>
          <p:cNvGrpSpPr/>
          <p:nvPr/>
        </p:nvGrpSpPr>
        <p:grpSpPr>
          <a:xfrm>
            <a:off x="3767596" y="7469502"/>
            <a:ext cx="720000" cy="430244"/>
            <a:chOff x="6555416" y="4900731"/>
            <a:chExt cx="720000" cy="378515"/>
          </a:xfrm>
        </p:grpSpPr>
        <p:sp>
          <p:nvSpPr>
            <p:cNvPr id="682" name="四角形: 上の 2 つの角を丸める 681">
              <a:extLst>
                <a:ext uri="{FF2B5EF4-FFF2-40B4-BE49-F238E27FC236}">
                  <a16:creationId xmlns:a16="http://schemas.microsoft.com/office/drawing/2014/main" id="{5947E94C-05E4-4302-81AE-9CEC440D029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大鹿村</a:t>
              </a:r>
            </a:p>
          </p:txBody>
        </p:sp>
        <p:sp>
          <p:nvSpPr>
            <p:cNvPr id="683" name="四角形: 上の 2 つの角を丸める 682">
              <a:extLst>
                <a:ext uri="{FF2B5EF4-FFF2-40B4-BE49-F238E27FC236}">
                  <a16:creationId xmlns:a16="http://schemas.microsoft.com/office/drawing/2014/main" id="{4FB88E03-C2BE-4408-A567-94E511D6416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4" name="グループ化 683">
            <a:extLst>
              <a:ext uri="{FF2B5EF4-FFF2-40B4-BE49-F238E27FC236}">
                <a16:creationId xmlns:a16="http://schemas.microsoft.com/office/drawing/2014/main" id="{DA1F2FA0-C8D0-401C-8102-A63EE4089A93}"/>
              </a:ext>
            </a:extLst>
          </p:cNvPr>
          <p:cNvGrpSpPr/>
          <p:nvPr/>
        </p:nvGrpSpPr>
        <p:grpSpPr>
          <a:xfrm>
            <a:off x="2243596" y="6517002"/>
            <a:ext cx="720000" cy="430244"/>
            <a:chOff x="6555416" y="4900731"/>
            <a:chExt cx="720000" cy="378515"/>
          </a:xfrm>
        </p:grpSpPr>
        <p:sp>
          <p:nvSpPr>
            <p:cNvPr id="685" name="四角形: 上の 2 つの角を丸める 684">
              <a:extLst>
                <a:ext uri="{FF2B5EF4-FFF2-40B4-BE49-F238E27FC236}">
                  <a16:creationId xmlns:a16="http://schemas.microsoft.com/office/drawing/2014/main" id="{08761596-F8C6-4988-8EA8-E0D740E2671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宮田村</a:t>
              </a:r>
            </a:p>
          </p:txBody>
        </p:sp>
        <p:sp>
          <p:nvSpPr>
            <p:cNvPr id="686" name="四角形: 上の 2 つの角を丸める 685">
              <a:extLst>
                <a:ext uri="{FF2B5EF4-FFF2-40B4-BE49-F238E27FC236}">
                  <a16:creationId xmlns:a16="http://schemas.microsoft.com/office/drawing/2014/main" id="{D0A829F1-D367-46E8-B8FB-38A82181358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7" name="グループ化 686">
            <a:extLst>
              <a:ext uri="{FF2B5EF4-FFF2-40B4-BE49-F238E27FC236}">
                <a16:creationId xmlns:a16="http://schemas.microsoft.com/office/drawing/2014/main" id="{B6F9E7E6-C972-4D5A-8CB1-2DBFAC68E0E8}"/>
              </a:ext>
            </a:extLst>
          </p:cNvPr>
          <p:cNvGrpSpPr/>
          <p:nvPr/>
        </p:nvGrpSpPr>
        <p:grpSpPr>
          <a:xfrm>
            <a:off x="3005596" y="6517002"/>
            <a:ext cx="720000" cy="430244"/>
            <a:chOff x="6555416" y="4900731"/>
            <a:chExt cx="720000" cy="378515"/>
          </a:xfrm>
        </p:grpSpPr>
        <p:sp>
          <p:nvSpPr>
            <p:cNvPr id="688" name="四角形: 上の 2 つの角を丸める 687">
              <a:extLst>
                <a:ext uri="{FF2B5EF4-FFF2-40B4-BE49-F238E27FC236}">
                  <a16:creationId xmlns:a16="http://schemas.microsoft.com/office/drawing/2014/main" id="{39B5940F-397D-4FB8-85C2-876EC12B2B5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駒ヶ根市</a:t>
              </a:r>
            </a:p>
          </p:txBody>
        </p:sp>
        <p:sp>
          <p:nvSpPr>
            <p:cNvPr id="689" name="四角形: 上の 2 つの角を丸める 688">
              <a:extLst>
                <a:ext uri="{FF2B5EF4-FFF2-40B4-BE49-F238E27FC236}">
                  <a16:creationId xmlns:a16="http://schemas.microsoft.com/office/drawing/2014/main" id="{E7D8793A-E5AC-42CA-B860-7801BE08064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90" name="グループ化 689">
            <a:extLst>
              <a:ext uri="{FF2B5EF4-FFF2-40B4-BE49-F238E27FC236}">
                <a16:creationId xmlns:a16="http://schemas.microsoft.com/office/drawing/2014/main" id="{FA142527-75F1-410F-B5EA-51DA5FD25FB2}"/>
              </a:ext>
            </a:extLst>
          </p:cNvPr>
          <p:cNvGrpSpPr/>
          <p:nvPr/>
        </p:nvGrpSpPr>
        <p:grpSpPr>
          <a:xfrm>
            <a:off x="3767596" y="6517002"/>
            <a:ext cx="720000" cy="430244"/>
            <a:chOff x="6555416" y="4900731"/>
            <a:chExt cx="720000" cy="378515"/>
          </a:xfrm>
        </p:grpSpPr>
        <p:sp>
          <p:nvSpPr>
            <p:cNvPr id="691" name="四角形: 上の 2 つの角を丸める 690">
              <a:extLst>
                <a:ext uri="{FF2B5EF4-FFF2-40B4-BE49-F238E27FC236}">
                  <a16:creationId xmlns:a16="http://schemas.microsoft.com/office/drawing/2014/main" id="{74A5DFBC-7BCF-4824-BA58-B30595619C5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伊那市</a:t>
              </a:r>
            </a:p>
          </p:txBody>
        </p:sp>
        <p:sp>
          <p:nvSpPr>
            <p:cNvPr id="692" name="四角形: 上の 2 つの角を丸める 691">
              <a:extLst>
                <a:ext uri="{FF2B5EF4-FFF2-40B4-BE49-F238E27FC236}">
                  <a16:creationId xmlns:a16="http://schemas.microsoft.com/office/drawing/2014/main" id="{3E5CD2A5-7F89-4DF4-94BD-AC2C619EFDF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71" name="グループ化 770">
            <a:extLst>
              <a:ext uri="{FF2B5EF4-FFF2-40B4-BE49-F238E27FC236}">
                <a16:creationId xmlns:a16="http://schemas.microsoft.com/office/drawing/2014/main" id="{D17B9F9E-48DC-4910-BED3-EDD100CD4E7F}"/>
              </a:ext>
            </a:extLst>
          </p:cNvPr>
          <p:cNvGrpSpPr/>
          <p:nvPr/>
        </p:nvGrpSpPr>
        <p:grpSpPr>
          <a:xfrm>
            <a:off x="3955639" y="4150452"/>
            <a:ext cx="720000" cy="430244"/>
            <a:chOff x="6555416" y="4900731"/>
            <a:chExt cx="720000" cy="378515"/>
          </a:xfrm>
        </p:grpSpPr>
        <p:sp>
          <p:nvSpPr>
            <p:cNvPr id="772" name="四角形: 上の 2 つの角を丸める 771">
              <a:extLst>
                <a:ext uri="{FF2B5EF4-FFF2-40B4-BE49-F238E27FC236}">
                  <a16:creationId xmlns:a16="http://schemas.microsoft.com/office/drawing/2014/main" id="{61B5B284-0694-4B43-AEA3-3A5A64A9794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長和町</a:t>
              </a:r>
            </a:p>
          </p:txBody>
        </p:sp>
        <p:sp>
          <p:nvSpPr>
            <p:cNvPr id="773" name="四角形: 上の 2 つの角を丸める 772">
              <a:extLst>
                <a:ext uri="{FF2B5EF4-FFF2-40B4-BE49-F238E27FC236}">
                  <a16:creationId xmlns:a16="http://schemas.microsoft.com/office/drawing/2014/main" id="{59A75027-7CB7-48AE-9CF8-4381628051A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74" name="グループ化 773">
            <a:extLst>
              <a:ext uri="{FF2B5EF4-FFF2-40B4-BE49-F238E27FC236}">
                <a16:creationId xmlns:a16="http://schemas.microsoft.com/office/drawing/2014/main" id="{F18D0DC5-2508-404E-9015-A55FE28E24A0}"/>
              </a:ext>
            </a:extLst>
          </p:cNvPr>
          <p:cNvGrpSpPr/>
          <p:nvPr/>
        </p:nvGrpSpPr>
        <p:grpSpPr>
          <a:xfrm>
            <a:off x="2243596" y="6044562"/>
            <a:ext cx="720000" cy="430244"/>
            <a:chOff x="6555416" y="4900731"/>
            <a:chExt cx="720000" cy="378515"/>
          </a:xfrm>
        </p:grpSpPr>
        <p:sp>
          <p:nvSpPr>
            <p:cNvPr id="775" name="四角形: 上の 2 つの角を丸める 774">
              <a:extLst>
                <a:ext uri="{FF2B5EF4-FFF2-40B4-BE49-F238E27FC236}">
                  <a16:creationId xmlns:a16="http://schemas.microsoft.com/office/drawing/2014/main" id="{0415FC1A-7AFE-42DB-94C4-76F7A2F6B96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南箕輪村</a:t>
              </a:r>
            </a:p>
          </p:txBody>
        </p:sp>
        <p:sp>
          <p:nvSpPr>
            <p:cNvPr id="776" name="四角形: 上の 2 つの角を丸める 775">
              <a:extLst>
                <a:ext uri="{FF2B5EF4-FFF2-40B4-BE49-F238E27FC236}">
                  <a16:creationId xmlns:a16="http://schemas.microsoft.com/office/drawing/2014/main" id="{6FFFB22A-912B-4CF1-8A20-B071C22D2B9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77" name="グループ化 776">
            <a:extLst>
              <a:ext uri="{FF2B5EF4-FFF2-40B4-BE49-F238E27FC236}">
                <a16:creationId xmlns:a16="http://schemas.microsoft.com/office/drawing/2014/main" id="{87EECA75-1A9F-4CC3-99C4-7795A1998E67}"/>
              </a:ext>
            </a:extLst>
          </p:cNvPr>
          <p:cNvGrpSpPr/>
          <p:nvPr/>
        </p:nvGrpSpPr>
        <p:grpSpPr>
          <a:xfrm>
            <a:off x="3767596" y="6044562"/>
            <a:ext cx="720000" cy="430244"/>
            <a:chOff x="6555416" y="4900731"/>
            <a:chExt cx="720000" cy="378515"/>
          </a:xfrm>
        </p:grpSpPr>
        <p:sp>
          <p:nvSpPr>
            <p:cNvPr id="778" name="四角形: 上の 2 つの角を丸める 777">
              <a:extLst>
                <a:ext uri="{FF2B5EF4-FFF2-40B4-BE49-F238E27FC236}">
                  <a16:creationId xmlns:a16="http://schemas.microsoft.com/office/drawing/2014/main" id="{B2F02D01-8C01-42EC-879F-4CD7BD745C2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富士見町</a:t>
              </a:r>
            </a:p>
          </p:txBody>
        </p:sp>
        <p:sp>
          <p:nvSpPr>
            <p:cNvPr id="779" name="四角形: 上の 2 つの角を丸める 778">
              <a:extLst>
                <a:ext uri="{FF2B5EF4-FFF2-40B4-BE49-F238E27FC236}">
                  <a16:creationId xmlns:a16="http://schemas.microsoft.com/office/drawing/2014/main" id="{F02B8A8A-67E8-49A5-82BB-3F9B584C3D6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80" name="グループ化 779">
            <a:extLst>
              <a:ext uri="{FF2B5EF4-FFF2-40B4-BE49-F238E27FC236}">
                <a16:creationId xmlns:a16="http://schemas.microsoft.com/office/drawing/2014/main" id="{28D77A63-BA53-4BAE-8515-0A54BA8BDE8B}"/>
              </a:ext>
            </a:extLst>
          </p:cNvPr>
          <p:cNvGrpSpPr/>
          <p:nvPr/>
        </p:nvGrpSpPr>
        <p:grpSpPr>
          <a:xfrm>
            <a:off x="3005596" y="6044562"/>
            <a:ext cx="720000" cy="430244"/>
            <a:chOff x="6555416" y="4900731"/>
            <a:chExt cx="720000" cy="378515"/>
          </a:xfrm>
        </p:grpSpPr>
        <p:sp>
          <p:nvSpPr>
            <p:cNvPr id="781" name="四角形: 上の 2 つの角を丸める 780">
              <a:extLst>
                <a:ext uri="{FF2B5EF4-FFF2-40B4-BE49-F238E27FC236}">
                  <a16:creationId xmlns:a16="http://schemas.microsoft.com/office/drawing/2014/main" id="{97C49AD4-B181-43BA-9974-767C10B327A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箕輪町</a:t>
              </a:r>
            </a:p>
          </p:txBody>
        </p:sp>
        <p:sp>
          <p:nvSpPr>
            <p:cNvPr id="782" name="四角形: 上の 2 つの角を丸める 781">
              <a:extLst>
                <a:ext uri="{FF2B5EF4-FFF2-40B4-BE49-F238E27FC236}">
                  <a16:creationId xmlns:a16="http://schemas.microsoft.com/office/drawing/2014/main" id="{93A18339-EB48-4703-9688-A073FCB2EF7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83" name="グループ化 782">
            <a:extLst>
              <a:ext uri="{FF2B5EF4-FFF2-40B4-BE49-F238E27FC236}">
                <a16:creationId xmlns:a16="http://schemas.microsoft.com/office/drawing/2014/main" id="{F741DC84-EF8C-4876-A08B-A447F782EF4C}"/>
              </a:ext>
            </a:extLst>
          </p:cNvPr>
          <p:cNvGrpSpPr/>
          <p:nvPr/>
        </p:nvGrpSpPr>
        <p:grpSpPr>
          <a:xfrm>
            <a:off x="2792236" y="5572122"/>
            <a:ext cx="720000" cy="430244"/>
            <a:chOff x="6555416" y="4900731"/>
            <a:chExt cx="720000" cy="378515"/>
          </a:xfrm>
        </p:grpSpPr>
        <p:sp>
          <p:nvSpPr>
            <p:cNvPr id="784" name="四角形: 上の 2 つの角を丸める 783">
              <a:extLst>
                <a:ext uri="{FF2B5EF4-FFF2-40B4-BE49-F238E27FC236}">
                  <a16:creationId xmlns:a16="http://schemas.microsoft.com/office/drawing/2014/main" id="{D5B2A2CB-8F5E-48B9-9D03-2111C72178E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辰野町</a:t>
              </a:r>
            </a:p>
          </p:txBody>
        </p:sp>
        <p:sp>
          <p:nvSpPr>
            <p:cNvPr id="785" name="四角形: 上の 2 つの角を丸める 784">
              <a:extLst>
                <a:ext uri="{FF2B5EF4-FFF2-40B4-BE49-F238E27FC236}">
                  <a16:creationId xmlns:a16="http://schemas.microsoft.com/office/drawing/2014/main" id="{F74148AD-3883-4382-A27C-321C24B8950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86" name="グループ化 785">
            <a:extLst>
              <a:ext uri="{FF2B5EF4-FFF2-40B4-BE49-F238E27FC236}">
                <a16:creationId xmlns:a16="http://schemas.microsoft.com/office/drawing/2014/main" id="{C9FF964F-3EF2-421D-8954-895173CC348A}"/>
              </a:ext>
            </a:extLst>
          </p:cNvPr>
          <p:cNvGrpSpPr/>
          <p:nvPr/>
        </p:nvGrpSpPr>
        <p:grpSpPr>
          <a:xfrm>
            <a:off x="4316236" y="5572122"/>
            <a:ext cx="720000" cy="430244"/>
            <a:chOff x="6555416" y="4900731"/>
            <a:chExt cx="720000" cy="378515"/>
          </a:xfrm>
        </p:grpSpPr>
        <p:sp>
          <p:nvSpPr>
            <p:cNvPr id="787" name="四角形: 上の 2 つの角を丸める 786">
              <a:extLst>
                <a:ext uri="{FF2B5EF4-FFF2-40B4-BE49-F238E27FC236}">
                  <a16:creationId xmlns:a16="http://schemas.microsoft.com/office/drawing/2014/main" id="{A696C553-8490-4AA2-8618-653499B6163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原村</a:t>
              </a:r>
            </a:p>
          </p:txBody>
        </p:sp>
        <p:sp>
          <p:nvSpPr>
            <p:cNvPr id="788" name="四角形: 上の 2 つの角を丸める 787">
              <a:extLst>
                <a:ext uri="{FF2B5EF4-FFF2-40B4-BE49-F238E27FC236}">
                  <a16:creationId xmlns:a16="http://schemas.microsoft.com/office/drawing/2014/main" id="{DB7FDBB0-5681-4A02-9916-0C283BD3455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89" name="グループ化 788">
            <a:extLst>
              <a:ext uri="{FF2B5EF4-FFF2-40B4-BE49-F238E27FC236}">
                <a16:creationId xmlns:a16="http://schemas.microsoft.com/office/drawing/2014/main" id="{F386E649-FF8B-4DB0-AE07-FD13531CAC9F}"/>
              </a:ext>
            </a:extLst>
          </p:cNvPr>
          <p:cNvGrpSpPr/>
          <p:nvPr/>
        </p:nvGrpSpPr>
        <p:grpSpPr>
          <a:xfrm>
            <a:off x="3554236" y="5572122"/>
            <a:ext cx="720000" cy="430244"/>
            <a:chOff x="6555416" y="4900731"/>
            <a:chExt cx="720000" cy="378515"/>
          </a:xfrm>
        </p:grpSpPr>
        <p:sp>
          <p:nvSpPr>
            <p:cNvPr id="790" name="四角形: 上の 2 つの角を丸める 789">
              <a:extLst>
                <a:ext uri="{FF2B5EF4-FFF2-40B4-BE49-F238E27FC236}">
                  <a16:creationId xmlns:a16="http://schemas.microsoft.com/office/drawing/2014/main" id="{3AA25ED6-ACF4-476F-92E1-D476E992091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諏訪市</a:t>
              </a:r>
            </a:p>
          </p:txBody>
        </p:sp>
        <p:sp>
          <p:nvSpPr>
            <p:cNvPr id="791" name="四角形: 上の 2 つの角を丸める 790">
              <a:extLst>
                <a:ext uri="{FF2B5EF4-FFF2-40B4-BE49-F238E27FC236}">
                  <a16:creationId xmlns:a16="http://schemas.microsoft.com/office/drawing/2014/main" id="{16ECEE4C-39DE-4A04-8D40-37495C9317F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95" name="グループ化 794">
            <a:extLst>
              <a:ext uri="{FF2B5EF4-FFF2-40B4-BE49-F238E27FC236}">
                <a16:creationId xmlns:a16="http://schemas.microsoft.com/office/drawing/2014/main" id="{C1E1A2E3-D47F-4706-998A-6B0FCDDE82E3}"/>
              </a:ext>
            </a:extLst>
          </p:cNvPr>
          <p:cNvGrpSpPr/>
          <p:nvPr/>
        </p:nvGrpSpPr>
        <p:grpSpPr>
          <a:xfrm>
            <a:off x="3004846" y="5099682"/>
            <a:ext cx="720000" cy="430244"/>
            <a:chOff x="6555416" y="4900731"/>
            <a:chExt cx="720000" cy="378515"/>
          </a:xfrm>
        </p:grpSpPr>
        <p:sp>
          <p:nvSpPr>
            <p:cNvPr id="796" name="四角形: 上の 2 つの角を丸める 795">
              <a:extLst>
                <a:ext uri="{FF2B5EF4-FFF2-40B4-BE49-F238E27FC236}">
                  <a16:creationId xmlns:a16="http://schemas.microsoft.com/office/drawing/2014/main" id="{BE170AA0-BAD8-407F-A755-9DDAE703231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岡谷市</a:t>
              </a:r>
            </a:p>
          </p:txBody>
        </p:sp>
        <p:sp>
          <p:nvSpPr>
            <p:cNvPr id="797" name="四角形: 上の 2 つの角を丸める 796">
              <a:extLst>
                <a:ext uri="{FF2B5EF4-FFF2-40B4-BE49-F238E27FC236}">
                  <a16:creationId xmlns:a16="http://schemas.microsoft.com/office/drawing/2014/main" id="{865086F7-79A2-4B05-BB17-9386860009D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98" name="グループ化 797">
            <a:extLst>
              <a:ext uri="{FF2B5EF4-FFF2-40B4-BE49-F238E27FC236}">
                <a16:creationId xmlns:a16="http://schemas.microsoft.com/office/drawing/2014/main" id="{BC8846CA-98DB-414E-8EFD-FCB2BD6B221E}"/>
              </a:ext>
            </a:extLst>
          </p:cNvPr>
          <p:cNvGrpSpPr/>
          <p:nvPr/>
        </p:nvGrpSpPr>
        <p:grpSpPr>
          <a:xfrm>
            <a:off x="4316236" y="5099682"/>
            <a:ext cx="720000" cy="430244"/>
            <a:chOff x="6555416" y="4900731"/>
            <a:chExt cx="720000" cy="378515"/>
          </a:xfrm>
        </p:grpSpPr>
        <p:sp>
          <p:nvSpPr>
            <p:cNvPr id="799" name="四角形: 上の 2 つの角を丸める 798">
              <a:extLst>
                <a:ext uri="{FF2B5EF4-FFF2-40B4-BE49-F238E27FC236}">
                  <a16:creationId xmlns:a16="http://schemas.microsoft.com/office/drawing/2014/main" id="{FF3EC578-9AA4-4573-94E7-B89DD70D1F9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茅野市</a:t>
              </a:r>
            </a:p>
          </p:txBody>
        </p:sp>
        <p:sp>
          <p:nvSpPr>
            <p:cNvPr id="800" name="四角形: 上の 2 つの角を丸める 799">
              <a:extLst>
                <a:ext uri="{FF2B5EF4-FFF2-40B4-BE49-F238E27FC236}">
                  <a16:creationId xmlns:a16="http://schemas.microsoft.com/office/drawing/2014/main" id="{04DE1165-AEDC-4E99-8B28-24CF8D22707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01" name="グループ化 800">
            <a:extLst>
              <a:ext uri="{FF2B5EF4-FFF2-40B4-BE49-F238E27FC236}">
                <a16:creationId xmlns:a16="http://schemas.microsoft.com/office/drawing/2014/main" id="{74F9CCF9-5204-41FB-975D-087449B0A94C}"/>
              </a:ext>
            </a:extLst>
          </p:cNvPr>
          <p:cNvGrpSpPr/>
          <p:nvPr/>
        </p:nvGrpSpPr>
        <p:grpSpPr>
          <a:xfrm>
            <a:off x="2792236" y="4627242"/>
            <a:ext cx="720000" cy="430244"/>
            <a:chOff x="6555416" y="4900731"/>
            <a:chExt cx="720000" cy="378515"/>
          </a:xfrm>
        </p:grpSpPr>
        <p:sp>
          <p:nvSpPr>
            <p:cNvPr id="802" name="四角形: 上の 2 つの角を丸める 801">
              <a:extLst>
                <a:ext uri="{FF2B5EF4-FFF2-40B4-BE49-F238E27FC236}">
                  <a16:creationId xmlns:a16="http://schemas.microsoft.com/office/drawing/2014/main" id="{5707C789-85C4-4257-A0C6-FD1F0492EC9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塩尻市</a:t>
              </a:r>
            </a:p>
          </p:txBody>
        </p:sp>
        <p:sp>
          <p:nvSpPr>
            <p:cNvPr id="803" name="四角形: 上の 2 つの角を丸める 802">
              <a:extLst>
                <a:ext uri="{FF2B5EF4-FFF2-40B4-BE49-F238E27FC236}">
                  <a16:creationId xmlns:a16="http://schemas.microsoft.com/office/drawing/2014/main" id="{996E70F9-8373-4517-88E6-8B6B0FCEA3C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04" name="グループ化 803">
            <a:extLst>
              <a:ext uri="{FF2B5EF4-FFF2-40B4-BE49-F238E27FC236}">
                <a16:creationId xmlns:a16="http://schemas.microsoft.com/office/drawing/2014/main" id="{A7F8CF4B-B5FA-4583-A7DB-A16B491ED17B}"/>
              </a:ext>
            </a:extLst>
          </p:cNvPr>
          <p:cNvGrpSpPr/>
          <p:nvPr/>
        </p:nvGrpSpPr>
        <p:grpSpPr>
          <a:xfrm>
            <a:off x="4316236" y="4627242"/>
            <a:ext cx="720000" cy="430244"/>
            <a:chOff x="6555416" y="4900731"/>
            <a:chExt cx="720000" cy="378515"/>
          </a:xfrm>
        </p:grpSpPr>
        <p:sp>
          <p:nvSpPr>
            <p:cNvPr id="805" name="四角形: 上の 2 つの角を丸める 804">
              <a:extLst>
                <a:ext uri="{FF2B5EF4-FFF2-40B4-BE49-F238E27FC236}">
                  <a16:creationId xmlns:a16="http://schemas.microsoft.com/office/drawing/2014/main" id="{378FCE21-25C0-4A9A-8F40-89C52CAD469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立科町</a:t>
              </a:r>
            </a:p>
          </p:txBody>
        </p:sp>
        <p:sp>
          <p:nvSpPr>
            <p:cNvPr id="806" name="四角形: 上の 2 つの角を丸める 805">
              <a:extLst>
                <a:ext uri="{FF2B5EF4-FFF2-40B4-BE49-F238E27FC236}">
                  <a16:creationId xmlns:a16="http://schemas.microsoft.com/office/drawing/2014/main" id="{0324ADDF-05CE-443A-9804-0DC8902BA20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07" name="グループ化 806">
            <a:extLst>
              <a:ext uri="{FF2B5EF4-FFF2-40B4-BE49-F238E27FC236}">
                <a16:creationId xmlns:a16="http://schemas.microsoft.com/office/drawing/2014/main" id="{BDCE2248-350C-4432-95EF-F7B5960FBE7C}"/>
              </a:ext>
            </a:extLst>
          </p:cNvPr>
          <p:cNvGrpSpPr/>
          <p:nvPr/>
        </p:nvGrpSpPr>
        <p:grpSpPr>
          <a:xfrm>
            <a:off x="3554236" y="4627242"/>
            <a:ext cx="720000" cy="430244"/>
            <a:chOff x="6555416" y="4900731"/>
            <a:chExt cx="720000" cy="378515"/>
          </a:xfrm>
        </p:grpSpPr>
        <p:sp>
          <p:nvSpPr>
            <p:cNvPr id="808" name="四角形: 上の 2 つの角を丸める 807">
              <a:extLst>
                <a:ext uri="{FF2B5EF4-FFF2-40B4-BE49-F238E27FC236}">
                  <a16:creationId xmlns:a16="http://schemas.microsoft.com/office/drawing/2014/main" id="{74A2A476-6AD4-4C50-84DB-9DD58882E3D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下諏訪町</a:t>
              </a:r>
            </a:p>
          </p:txBody>
        </p:sp>
        <p:sp>
          <p:nvSpPr>
            <p:cNvPr id="809" name="四角形: 上の 2 つの角を丸める 808">
              <a:extLst>
                <a:ext uri="{FF2B5EF4-FFF2-40B4-BE49-F238E27FC236}">
                  <a16:creationId xmlns:a16="http://schemas.microsoft.com/office/drawing/2014/main" id="{19BA51AE-CEA5-497E-8CF2-F3F9F84686A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7654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27" name="Group 367"/>
          <p:cNvGrpSpPr>
            <a:grpSpLocks/>
          </p:cNvGrpSpPr>
          <p:nvPr/>
        </p:nvGrpSpPr>
        <p:grpSpPr bwMode="auto">
          <a:xfrm>
            <a:off x="654768" y="614255"/>
            <a:ext cx="5592536" cy="8904741"/>
            <a:chOff x="473" y="63"/>
            <a:chExt cx="4932" cy="7853"/>
          </a:xfrm>
        </p:grpSpPr>
        <p:sp>
          <p:nvSpPr>
            <p:cNvPr id="15619" name="Freeform 259"/>
            <p:cNvSpPr>
              <a:spLocks/>
            </p:cNvSpPr>
            <p:nvPr/>
          </p:nvSpPr>
          <p:spPr bwMode="auto">
            <a:xfrm>
              <a:off x="2201" y="4626"/>
              <a:ext cx="1417" cy="1700"/>
            </a:xfrm>
            <a:custGeom>
              <a:avLst/>
              <a:gdLst>
                <a:gd name="T0" fmla="*/ 907 w 1417"/>
                <a:gd name="T1" fmla="*/ 57 h 1701"/>
                <a:gd name="T2" fmla="*/ 850 w 1417"/>
                <a:gd name="T3" fmla="*/ 255 h 1701"/>
                <a:gd name="T4" fmla="*/ 652 w 1417"/>
                <a:gd name="T5" fmla="*/ 397 h 1701"/>
                <a:gd name="T6" fmla="*/ 567 w 1417"/>
                <a:gd name="T7" fmla="*/ 482 h 1701"/>
                <a:gd name="T8" fmla="*/ 482 w 1417"/>
                <a:gd name="T9" fmla="*/ 482 h 1701"/>
                <a:gd name="T10" fmla="*/ 312 w 1417"/>
                <a:gd name="T11" fmla="*/ 482 h 1701"/>
                <a:gd name="T12" fmla="*/ 425 w 1417"/>
                <a:gd name="T13" fmla="*/ 454 h 1701"/>
                <a:gd name="T14" fmla="*/ 368 w 1417"/>
                <a:gd name="T15" fmla="*/ 397 h 1701"/>
                <a:gd name="T16" fmla="*/ 340 w 1417"/>
                <a:gd name="T17" fmla="*/ 284 h 1701"/>
                <a:gd name="T18" fmla="*/ 283 w 1417"/>
                <a:gd name="T19" fmla="*/ 341 h 1701"/>
                <a:gd name="T20" fmla="*/ 198 w 1417"/>
                <a:gd name="T21" fmla="*/ 369 h 1701"/>
                <a:gd name="T22" fmla="*/ 142 w 1417"/>
                <a:gd name="T23" fmla="*/ 426 h 1701"/>
                <a:gd name="T24" fmla="*/ 113 w 1417"/>
                <a:gd name="T25" fmla="*/ 567 h 1701"/>
                <a:gd name="T26" fmla="*/ 28 w 1417"/>
                <a:gd name="T27" fmla="*/ 737 h 1701"/>
                <a:gd name="T28" fmla="*/ 170 w 1417"/>
                <a:gd name="T29" fmla="*/ 794 h 1701"/>
                <a:gd name="T30" fmla="*/ 368 w 1417"/>
                <a:gd name="T31" fmla="*/ 794 h 1701"/>
                <a:gd name="T32" fmla="*/ 482 w 1417"/>
                <a:gd name="T33" fmla="*/ 822 h 1701"/>
                <a:gd name="T34" fmla="*/ 567 w 1417"/>
                <a:gd name="T35" fmla="*/ 822 h 1701"/>
                <a:gd name="T36" fmla="*/ 794 w 1417"/>
                <a:gd name="T37" fmla="*/ 993 h 1701"/>
                <a:gd name="T38" fmla="*/ 850 w 1417"/>
                <a:gd name="T39" fmla="*/ 1134 h 1701"/>
                <a:gd name="T40" fmla="*/ 907 w 1417"/>
                <a:gd name="T41" fmla="*/ 1191 h 1701"/>
                <a:gd name="T42" fmla="*/ 964 w 1417"/>
                <a:gd name="T43" fmla="*/ 1531 h 1701"/>
                <a:gd name="T44" fmla="*/ 1191 w 1417"/>
                <a:gd name="T45" fmla="*/ 1645 h 1701"/>
                <a:gd name="T46" fmla="*/ 1332 w 1417"/>
                <a:gd name="T47" fmla="*/ 1560 h 1701"/>
                <a:gd name="T48" fmla="*/ 1389 w 1417"/>
                <a:gd name="T49" fmla="*/ 1418 h 1701"/>
                <a:gd name="T50" fmla="*/ 1304 w 1417"/>
                <a:gd name="T51" fmla="*/ 1304 h 1701"/>
                <a:gd name="T52" fmla="*/ 1247 w 1417"/>
                <a:gd name="T53" fmla="*/ 1106 h 1701"/>
                <a:gd name="T54" fmla="*/ 1417 w 1417"/>
                <a:gd name="T55" fmla="*/ 879 h 1701"/>
                <a:gd name="T56" fmla="*/ 1247 w 1417"/>
                <a:gd name="T57" fmla="*/ 794 h 1701"/>
                <a:gd name="T58" fmla="*/ 1247 w 1417"/>
                <a:gd name="T59" fmla="*/ 596 h 1701"/>
                <a:gd name="T60" fmla="*/ 1276 w 1417"/>
                <a:gd name="T61" fmla="*/ 454 h 1701"/>
                <a:gd name="T62" fmla="*/ 1247 w 1417"/>
                <a:gd name="T63" fmla="*/ 341 h 1701"/>
                <a:gd name="T64" fmla="*/ 1191 w 1417"/>
                <a:gd name="T65" fmla="*/ 227 h 1701"/>
                <a:gd name="T66" fmla="*/ 1134 w 1417"/>
                <a:gd name="T67" fmla="*/ 57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17" h="1701">
                  <a:moveTo>
                    <a:pt x="992" y="0"/>
                  </a:moveTo>
                  <a:lnTo>
                    <a:pt x="907" y="57"/>
                  </a:lnTo>
                  <a:lnTo>
                    <a:pt x="935" y="114"/>
                  </a:lnTo>
                  <a:lnTo>
                    <a:pt x="850" y="255"/>
                  </a:lnTo>
                  <a:lnTo>
                    <a:pt x="822" y="227"/>
                  </a:lnTo>
                  <a:lnTo>
                    <a:pt x="652" y="397"/>
                  </a:lnTo>
                  <a:lnTo>
                    <a:pt x="567" y="397"/>
                  </a:lnTo>
                  <a:lnTo>
                    <a:pt x="567" y="482"/>
                  </a:lnTo>
                  <a:lnTo>
                    <a:pt x="539" y="511"/>
                  </a:lnTo>
                  <a:lnTo>
                    <a:pt x="482" y="482"/>
                  </a:lnTo>
                  <a:lnTo>
                    <a:pt x="453" y="511"/>
                  </a:lnTo>
                  <a:lnTo>
                    <a:pt x="312" y="482"/>
                  </a:lnTo>
                  <a:lnTo>
                    <a:pt x="368" y="454"/>
                  </a:lnTo>
                  <a:lnTo>
                    <a:pt x="425" y="454"/>
                  </a:lnTo>
                  <a:lnTo>
                    <a:pt x="425" y="397"/>
                  </a:lnTo>
                  <a:lnTo>
                    <a:pt x="368" y="397"/>
                  </a:lnTo>
                  <a:lnTo>
                    <a:pt x="453" y="312"/>
                  </a:lnTo>
                  <a:lnTo>
                    <a:pt x="340" y="284"/>
                  </a:lnTo>
                  <a:lnTo>
                    <a:pt x="340" y="312"/>
                  </a:lnTo>
                  <a:lnTo>
                    <a:pt x="283" y="341"/>
                  </a:lnTo>
                  <a:lnTo>
                    <a:pt x="227" y="312"/>
                  </a:lnTo>
                  <a:lnTo>
                    <a:pt x="198" y="369"/>
                  </a:lnTo>
                  <a:lnTo>
                    <a:pt x="227" y="482"/>
                  </a:lnTo>
                  <a:lnTo>
                    <a:pt x="142" y="426"/>
                  </a:lnTo>
                  <a:lnTo>
                    <a:pt x="85" y="482"/>
                  </a:lnTo>
                  <a:lnTo>
                    <a:pt x="113" y="567"/>
                  </a:lnTo>
                  <a:lnTo>
                    <a:pt x="0" y="681"/>
                  </a:lnTo>
                  <a:lnTo>
                    <a:pt x="28" y="737"/>
                  </a:lnTo>
                  <a:lnTo>
                    <a:pt x="170" y="709"/>
                  </a:lnTo>
                  <a:lnTo>
                    <a:pt x="170" y="794"/>
                  </a:lnTo>
                  <a:lnTo>
                    <a:pt x="312" y="822"/>
                  </a:lnTo>
                  <a:lnTo>
                    <a:pt x="368" y="794"/>
                  </a:lnTo>
                  <a:lnTo>
                    <a:pt x="368" y="851"/>
                  </a:lnTo>
                  <a:lnTo>
                    <a:pt x="482" y="822"/>
                  </a:lnTo>
                  <a:lnTo>
                    <a:pt x="510" y="851"/>
                  </a:lnTo>
                  <a:lnTo>
                    <a:pt x="567" y="822"/>
                  </a:lnTo>
                  <a:lnTo>
                    <a:pt x="765" y="879"/>
                  </a:lnTo>
                  <a:lnTo>
                    <a:pt x="794" y="993"/>
                  </a:lnTo>
                  <a:lnTo>
                    <a:pt x="850" y="1078"/>
                  </a:lnTo>
                  <a:lnTo>
                    <a:pt x="850" y="1134"/>
                  </a:lnTo>
                  <a:lnTo>
                    <a:pt x="850" y="1163"/>
                  </a:lnTo>
                  <a:lnTo>
                    <a:pt x="907" y="1191"/>
                  </a:lnTo>
                  <a:lnTo>
                    <a:pt x="992" y="1446"/>
                  </a:lnTo>
                  <a:lnTo>
                    <a:pt x="964" y="1531"/>
                  </a:lnTo>
                  <a:lnTo>
                    <a:pt x="1134" y="1701"/>
                  </a:lnTo>
                  <a:lnTo>
                    <a:pt x="1191" y="1645"/>
                  </a:lnTo>
                  <a:lnTo>
                    <a:pt x="1247" y="1701"/>
                  </a:lnTo>
                  <a:lnTo>
                    <a:pt x="1332" y="1560"/>
                  </a:lnTo>
                  <a:lnTo>
                    <a:pt x="1332" y="1446"/>
                  </a:lnTo>
                  <a:lnTo>
                    <a:pt x="1389" y="1418"/>
                  </a:lnTo>
                  <a:lnTo>
                    <a:pt x="1361" y="1333"/>
                  </a:lnTo>
                  <a:lnTo>
                    <a:pt x="1304" y="1304"/>
                  </a:lnTo>
                  <a:lnTo>
                    <a:pt x="1304" y="1163"/>
                  </a:lnTo>
                  <a:lnTo>
                    <a:pt x="1247" y="1106"/>
                  </a:lnTo>
                  <a:lnTo>
                    <a:pt x="1417" y="936"/>
                  </a:lnTo>
                  <a:lnTo>
                    <a:pt x="1417" y="879"/>
                  </a:lnTo>
                  <a:lnTo>
                    <a:pt x="1332" y="794"/>
                  </a:lnTo>
                  <a:lnTo>
                    <a:pt x="1247" y="794"/>
                  </a:lnTo>
                  <a:lnTo>
                    <a:pt x="1219" y="737"/>
                  </a:lnTo>
                  <a:lnTo>
                    <a:pt x="1247" y="596"/>
                  </a:lnTo>
                  <a:lnTo>
                    <a:pt x="1219" y="539"/>
                  </a:lnTo>
                  <a:lnTo>
                    <a:pt x="1276" y="454"/>
                  </a:lnTo>
                  <a:lnTo>
                    <a:pt x="1247" y="397"/>
                  </a:lnTo>
                  <a:lnTo>
                    <a:pt x="1247" y="341"/>
                  </a:lnTo>
                  <a:lnTo>
                    <a:pt x="1219" y="312"/>
                  </a:lnTo>
                  <a:lnTo>
                    <a:pt x="1191" y="227"/>
                  </a:lnTo>
                  <a:lnTo>
                    <a:pt x="1134" y="114"/>
                  </a:lnTo>
                  <a:lnTo>
                    <a:pt x="1134" y="57"/>
                  </a:lnTo>
                  <a:lnTo>
                    <a:pt x="992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0" name="Freeform 260"/>
            <p:cNvSpPr>
              <a:spLocks/>
            </p:cNvSpPr>
            <p:nvPr/>
          </p:nvSpPr>
          <p:spPr bwMode="auto">
            <a:xfrm>
              <a:off x="2145" y="5336"/>
              <a:ext cx="539" cy="255"/>
            </a:xfrm>
            <a:custGeom>
              <a:avLst/>
              <a:gdLst>
                <a:gd name="T0" fmla="*/ 85 w 539"/>
                <a:gd name="T1" fmla="*/ 28 h 255"/>
                <a:gd name="T2" fmla="*/ 0 w 539"/>
                <a:gd name="T3" fmla="*/ 85 h 255"/>
                <a:gd name="T4" fmla="*/ 29 w 539"/>
                <a:gd name="T5" fmla="*/ 142 h 255"/>
                <a:gd name="T6" fmla="*/ 170 w 539"/>
                <a:gd name="T7" fmla="*/ 199 h 255"/>
                <a:gd name="T8" fmla="*/ 170 w 539"/>
                <a:gd name="T9" fmla="*/ 227 h 255"/>
                <a:gd name="T10" fmla="*/ 284 w 539"/>
                <a:gd name="T11" fmla="*/ 255 h 255"/>
                <a:gd name="T12" fmla="*/ 539 w 539"/>
                <a:gd name="T13" fmla="*/ 255 h 255"/>
                <a:gd name="T14" fmla="*/ 539 w 539"/>
                <a:gd name="T15" fmla="*/ 113 h 255"/>
                <a:gd name="T16" fmla="*/ 425 w 539"/>
                <a:gd name="T17" fmla="*/ 142 h 255"/>
                <a:gd name="T18" fmla="*/ 425 w 539"/>
                <a:gd name="T19" fmla="*/ 85 h 255"/>
                <a:gd name="T20" fmla="*/ 369 w 539"/>
                <a:gd name="T21" fmla="*/ 113 h 255"/>
                <a:gd name="T22" fmla="*/ 227 w 539"/>
                <a:gd name="T23" fmla="*/ 85 h 255"/>
                <a:gd name="T24" fmla="*/ 227 w 539"/>
                <a:gd name="T25" fmla="*/ 0 h 255"/>
                <a:gd name="T26" fmla="*/ 85 w 539"/>
                <a:gd name="T27" fmla="*/ 2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39" h="255">
                  <a:moveTo>
                    <a:pt x="85" y="28"/>
                  </a:moveTo>
                  <a:lnTo>
                    <a:pt x="0" y="85"/>
                  </a:lnTo>
                  <a:lnTo>
                    <a:pt x="29" y="142"/>
                  </a:lnTo>
                  <a:lnTo>
                    <a:pt x="170" y="199"/>
                  </a:lnTo>
                  <a:lnTo>
                    <a:pt x="170" y="227"/>
                  </a:lnTo>
                  <a:lnTo>
                    <a:pt x="284" y="255"/>
                  </a:lnTo>
                  <a:lnTo>
                    <a:pt x="539" y="255"/>
                  </a:lnTo>
                  <a:lnTo>
                    <a:pt x="539" y="113"/>
                  </a:lnTo>
                  <a:lnTo>
                    <a:pt x="425" y="142"/>
                  </a:lnTo>
                  <a:lnTo>
                    <a:pt x="425" y="85"/>
                  </a:lnTo>
                  <a:lnTo>
                    <a:pt x="369" y="113"/>
                  </a:lnTo>
                  <a:lnTo>
                    <a:pt x="227" y="85"/>
                  </a:lnTo>
                  <a:lnTo>
                    <a:pt x="227" y="0"/>
                  </a:lnTo>
                  <a:lnTo>
                    <a:pt x="85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1" name="Freeform 261"/>
            <p:cNvSpPr>
              <a:spLocks/>
            </p:cNvSpPr>
            <p:nvPr/>
          </p:nvSpPr>
          <p:spPr bwMode="auto">
            <a:xfrm>
              <a:off x="2514" y="4939"/>
              <a:ext cx="255" cy="199"/>
            </a:xfrm>
            <a:custGeom>
              <a:avLst/>
              <a:gdLst>
                <a:gd name="T0" fmla="*/ 255 w 255"/>
                <a:gd name="T1" fmla="*/ 85 h 199"/>
                <a:gd name="T2" fmla="*/ 255 w 255"/>
                <a:gd name="T3" fmla="*/ 29 h 199"/>
                <a:gd name="T4" fmla="*/ 141 w 255"/>
                <a:gd name="T5" fmla="*/ 0 h 199"/>
                <a:gd name="T6" fmla="*/ 56 w 255"/>
                <a:gd name="T7" fmla="*/ 85 h 199"/>
                <a:gd name="T8" fmla="*/ 113 w 255"/>
                <a:gd name="T9" fmla="*/ 85 h 199"/>
                <a:gd name="T10" fmla="*/ 113 w 255"/>
                <a:gd name="T11" fmla="*/ 142 h 199"/>
                <a:gd name="T12" fmla="*/ 56 w 255"/>
                <a:gd name="T13" fmla="*/ 142 h 199"/>
                <a:gd name="T14" fmla="*/ 0 w 255"/>
                <a:gd name="T15" fmla="*/ 170 h 199"/>
                <a:gd name="T16" fmla="*/ 141 w 255"/>
                <a:gd name="T17" fmla="*/ 199 h 199"/>
                <a:gd name="T18" fmla="*/ 170 w 255"/>
                <a:gd name="T19" fmla="*/ 170 h 199"/>
                <a:gd name="T20" fmla="*/ 227 w 255"/>
                <a:gd name="T21" fmla="*/ 199 h 199"/>
                <a:gd name="T22" fmla="*/ 255 w 255"/>
                <a:gd name="T23" fmla="*/ 170 h 199"/>
                <a:gd name="T24" fmla="*/ 255 w 255"/>
                <a:gd name="T25" fmla="*/ 8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199">
                  <a:moveTo>
                    <a:pt x="255" y="85"/>
                  </a:moveTo>
                  <a:lnTo>
                    <a:pt x="255" y="29"/>
                  </a:lnTo>
                  <a:lnTo>
                    <a:pt x="141" y="0"/>
                  </a:lnTo>
                  <a:lnTo>
                    <a:pt x="56" y="85"/>
                  </a:lnTo>
                  <a:lnTo>
                    <a:pt x="113" y="85"/>
                  </a:lnTo>
                  <a:lnTo>
                    <a:pt x="113" y="142"/>
                  </a:lnTo>
                  <a:lnTo>
                    <a:pt x="56" y="142"/>
                  </a:lnTo>
                  <a:lnTo>
                    <a:pt x="0" y="170"/>
                  </a:lnTo>
                  <a:lnTo>
                    <a:pt x="141" y="199"/>
                  </a:lnTo>
                  <a:lnTo>
                    <a:pt x="170" y="170"/>
                  </a:lnTo>
                  <a:lnTo>
                    <a:pt x="227" y="199"/>
                  </a:lnTo>
                  <a:lnTo>
                    <a:pt x="255" y="170"/>
                  </a:lnTo>
                  <a:lnTo>
                    <a:pt x="255" y="8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2" name="Freeform 262"/>
            <p:cNvSpPr>
              <a:spLocks/>
            </p:cNvSpPr>
            <p:nvPr/>
          </p:nvSpPr>
          <p:spPr bwMode="auto">
            <a:xfrm>
              <a:off x="2429" y="4684"/>
              <a:ext cx="708" cy="340"/>
            </a:xfrm>
            <a:custGeom>
              <a:avLst/>
              <a:gdLst>
                <a:gd name="T0" fmla="*/ 680 w 708"/>
                <a:gd name="T1" fmla="*/ 0 h 340"/>
                <a:gd name="T2" fmla="*/ 708 w 708"/>
                <a:gd name="T3" fmla="*/ 57 h 340"/>
                <a:gd name="T4" fmla="*/ 623 w 708"/>
                <a:gd name="T5" fmla="*/ 198 h 340"/>
                <a:gd name="T6" fmla="*/ 595 w 708"/>
                <a:gd name="T7" fmla="*/ 170 h 340"/>
                <a:gd name="T8" fmla="*/ 425 w 708"/>
                <a:gd name="T9" fmla="*/ 340 h 340"/>
                <a:gd name="T10" fmla="*/ 340 w 708"/>
                <a:gd name="T11" fmla="*/ 340 h 340"/>
                <a:gd name="T12" fmla="*/ 340 w 708"/>
                <a:gd name="T13" fmla="*/ 284 h 340"/>
                <a:gd name="T14" fmla="*/ 226 w 708"/>
                <a:gd name="T15" fmla="*/ 255 h 340"/>
                <a:gd name="T16" fmla="*/ 113 w 708"/>
                <a:gd name="T17" fmla="*/ 227 h 340"/>
                <a:gd name="T18" fmla="*/ 0 w 708"/>
                <a:gd name="T19" fmla="*/ 142 h 340"/>
                <a:gd name="T20" fmla="*/ 28 w 708"/>
                <a:gd name="T21" fmla="*/ 113 h 340"/>
                <a:gd name="T22" fmla="*/ 85 w 708"/>
                <a:gd name="T23" fmla="*/ 113 h 340"/>
                <a:gd name="T24" fmla="*/ 170 w 708"/>
                <a:gd name="T25" fmla="*/ 0 h 340"/>
                <a:gd name="T26" fmla="*/ 255 w 708"/>
                <a:gd name="T27" fmla="*/ 57 h 340"/>
                <a:gd name="T28" fmla="*/ 340 w 708"/>
                <a:gd name="T29" fmla="*/ 85 h 340"/>
                <a:gd name="T30" fmla="*/ 368 w 708"/>
                <a:gd name="T31" fmla="*/ 28 h 340"/>
                <a:gd name="T32" fmla="*/ 453 w 708"/>
                <a:gd name="T33" fmla="*/ 57 h 340"/>
                <a:gd name="T34" fmla="*/ 510 w 708"/>
                <a:gd name="T35" fmla="*/ 0 h 340"/>
                <a:gd name="T36" fmla="*/ 595 w 708"/>
                <a:gd name="T37" fmla="*/ 57 h 340"/>
                <a:gd name="T38" fmla="*/ 652 w 708"/>
                <a:gd name="T39" fmla="*/ 28 h 340"/>
                <a:gd name="T40" fmla="*/ 680 w 708"/>
                <a:gd name="T4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08" h="340">
                  <a:moveTo>
                    <a:pt x="680" y="0"/>
                  </a:moveTo>
                  <a:lnTo>
                    <a:pt x="708" y="57"/>
                  </a:lnTo>
                  <a:lnTo>
                    <a:pt x="623" y="198"/>
                  </a:lnTo>
                  <a:lnTo>
                    <a:pt x="595" y="170"/>
                  </a:lnTo>
                  <a:lnTo>
                    <a:pt x="425" y="340"/>
                  </a:lnTo>
                  <a:lnTo>
                    <a:pt x="340" y="340"/>
                  </a:lnTo>
                  <a:lnTo>
                    <a:pt x="340" y="284"/>
                  </a:lnTo>
                  <a:lnTo>
                    <a:pt x="226" y="255"/>
                  </a:lnTo>
                  <a:lnTo>
                    <a:pt x="113" y="227"/>
                  </a:lnTo>
                  <a:lnTo>
                    <a:pt x="0" y="142"/>
                  </a:lnTo>
                  <a:lnTo>
                    <a:pt x="28" y="113"/>
                  </a:lnTo>
                  <a:lnTo>
                    <a:pt x="85" y="113"/>
                  </a:lnTo>
                  <a:lnTo>
                    <a:pt x="170" y="0"/>
                  </a:lnTo>
                  <a:lnTo>
                    <a:pt x="255" y="57"/>
                  </a:lnTo>
                  <a:lnTo>
                    <a:pt x="340" y="85"/>
                  </a:lnTo>
                  <a:lnTo>
                    <a:pt x="368" y="28"/>
                  </a:lnTo>
                  <a:lnTo>
                    <a:pt x="453" y="57"/>
                  </a:lnTo>
                  <a:lnTo>
                    <a:pt x="510" y="0"/>
                  </a:lnTo>
                  <a:lnTo>
                    <a:pt x="595" y="57"/>
                  </a:lnTo>
                  <a:lnTo>
                    <a:pt x="652" y="28"/>
                  </a:lnTo>
                  <a:lnTo>
                    <a:pt x="68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3" name="Freeform 263"/>
            <p:cNvSpPr>
              <a:spLocks/>
            </p:cNvSpPr>
            <p:nvPr/>
          </p:nvSpPr>
          <p:spPr bwMode="auto">
            <a:xfrm>
              <a:off x="2939" y="3975"/>
              <a:ext cx="595" cy="766"/>
            </a:xfrm>
            <a:custGeom>
              <a:avLst/>
              <a:gdLst>
                <a:gd name="T0" fmla="*/ 0 w 595"/>
                <a:gd name="T1" fmla="*/ 709 h 766"/>
                <a:gd name="T2" fmla="*/ 85 w 595"/>
                <a:gd name="T3" fmla="*/ 766 h 766"/>
                <a:gd name="T4" fmla="*/ 142 w 595"/>
                <a:gd name="T5" fmla="*/ 737 h 766"/>
                <a:gd name="T6" fmla="*/ 170 w 595"/>
                <a:gd name="T7" fmla="*/ 709 h 766"/>
                <a:gd name="T8" fmla="*/ 255 w 595"/>
                <a:gd name="T9" fmla="*/ 652 h 766"/>
                <a:gd name="T10" fmla="*/ 255 w 595"/>
                <a:gd name="T11" fmla="*/ 596 h 766"/>
                <a:gd name="T12" fmla="*/ 340 w 595"/>
                <a:gd name="T13" fmla="*/ 539 h 766"/>
                <a:gd name="T14" fmla="*/ 340 w 595"/>
                <a:gd name="T15" fmla="*/ 482 h 766"/>
                <a:gd name="T16" fmla="*/ 425 w 595"/>
                <a:gd name="T17" fmla="*/ 454 h 766"/>
                <a:gd name="T18" fmla="*/ 397 w 595"/>
                <a:gd name="T19" fmla="*/ 397 h 766"/>
                <a:gd name="T20" fmla="*/ 454 w 595"/>
                <a:gd name="T21" fmla="*/ 369 h 766"/>
                <a:gd name="T22" fmla="*/ 510 w 595"/>
                <a:gd name="T23" fmla="*/ 142 h 766"/>
                <a:gd name="T24" fmla="*/ 539 w 595"/>
                <a:gd name="T25" fmla="*/ 142 h 766"/>
                <a:gd name="T26" fmla="*/ 539 w 595"/>
                <a:gd name="T27" fmla="*/ 114 h 766"/>
                <a:gd name="T28" fmla="*/ 595 w 595"/>
                <a:gd name="T29" fmla="*/ 85 h 766"/>
                <a:gd name="T30" fmla="*/ 567 w 595"/>
                <a:gd name="T31" fmla="*/ 57 h 766"/>
                <a:gd name="T32" fmla="*/ 539 w 595"/>
                <a:gd name="T33" fmla="*/ 0 h 766"/>
                <a:gd name="T34" fmla="*/ 454 w 595"/>
                <a:gd name="T35" fmla="*/ 29 h 766"/>
                <a:gd name="T36" fmla="*/ 482 w 595"/>
                <a:gd name="T37" fmla="*/ 85 h 766"/>
                <a:gd name="T38" fmla="*/ 425 w 595"/>
                <a:gd name="T39" fmla="*/ 114 h 766"/>
                <a:gd name="T40" fmla="*/ 340 w 595"/>
                <a:gd name="T41" fmla="*/ 114 h 766"/>
                <a:gd name="T42" fmla="*/ 340 w 595"/>
                <a:gd name="T43" fmla="*/ 142 h 766"/>
                <a:gd name="T44" fmla="*/ 312 w 595"/>
                <a:gd name="T45" fmla="*/ 170 h 766"/>
                <a:gd name="T46" fmla="*/ 340 w 595"/>
                <a:gd name="T47" fmla="*/ 199 h 766"/>
                <a:gd name="T48" fmla="*/ 312 w 595"/>
                <a:gd name="T49" fmla="*/ 255 h 766"/>
                <a:gd name="T50" fmla="*/ 170 w 595"/>
                <a:gd name="T51" fmla="*/ 340 h 766"/>
                <a:gd name="T52" fmla="*/ 142 w 595"/>
                <a:gd name="T53" fmla="*/ 426 h 766"/>
                <a:gd name="T54" fmla="*/ 85 w 595"/>
                <a:gd name="T55" fmla="*/ 454 h 766"/>
                <a:gd name="T56" fmla="*/ 28 w 595"/>
                <a:gd name="T57" fmla="*/ 426 h 766"/>
                <a:gd name="T58" fmla="*/ 0 w 595"/>
                <a:gd name="T59" fmla="*/ 482 h 766"/>
                <a:gd name="T60" fmla="*/ 0 w 595"/>
                <a:gd name="T61" fmla="*/ 539 h 766"/>
                <a:gd name="T62" fmla="*/ 28 w 595"/>
                <a:gd name="T63" fmla="*/ 539 h 766"/>
                <a:gd name="T64" fmla="*/ 57 w 595"/>
                <a:gd name="T65" fmla="*/ 681 h 766"/>
                <a:gd name="T66" fmla="*/ 0 w 595"/>
                <a:gd name="T67" fmla="*/ 709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5" h="766">
                  <a:moveTo>
                    <a:pt x="0" y="709"/>
                  </a:moveTo>
                  <a:lnTo>
                    <a:pt x="85" y="766"/>
                  </a:lnTo>
                  <a:lnTo>
                    <a:pt x="142" y="737"/>
                  </a:lnTo>
                  <a:lnTo>
                    <a:pt x="170" y="709"/>
                  </a:lnTo>
                  <a:lnTo>
                    <a:pt x="255" y="652"/>
                  </a:lnTo>
                  <a:lnTo>
                    <a:pt x="255" y="596"/>
                  </a:lnTo>
                  <a:lnTo>
                    <a:pt x="340" y="539"/>
                  </a:lnTo>
                  <a:lnTo>
                    <a:pt x="340" y="482"/>
                  </a:lnTo>
                  <a:lnTo>
                    <a:pt x="425" y="454"/>
                  </a:lnTo>
                  <a:lnTo>
                    <a:pt x="397" y="397"/>
                  </a:lnTo>
                  <a:lnTo>
                    <a:pt x="454" y="369"/>
                  </a:lnTo>
                  <a:lnTo>
                    <a:pt x="510" y="142"/>
                  </a:lnTo>
                  <a:lnTo>
                    <a:pt x="539" y="142"/>
                  </a:lnTo>
                  <a:lnTo>
                    <a:pt x="539" y="114"/>
                  </a:lnTo>
                  <a:lnTo>
                    <a:pt x="595" y="85"/>
                  </a:lnTo>
                  <a:lnTo>
                    <a:pt x="567" y="57"/>
                  </a:lnTo>
                  <a:lnTo>
                    <a:pt x="539" y="0"/>
                  </a:lnTo>
                  <a:lnTo>
                    <a:pt x="454" y="29"/>
                  </a:lnTo>
                  <a:lnTo>
                    <a:pt x="482" y="85"/>
                  </a:lnTo>
                  <a:lnTo>
                    <a:pt x="425" y="114"/>
                  </a:lnTo>
                  <a:lnTo>
                    <a:pt x="340" y="114"/>
                  </a:lnTo>
                  <a:lnTo>
                    <a:pt x="340" y="142"/>
                  </a:lnTo>
                  <a:lnTo>
                    <a:pt x="312" y="170"/>
                  </a:lnTo>
                  <a:lnTo>
                    <a:pt x="340" y="199"/>
                  </a:lnTo>
                  <a:lnTo>
                    <a:pt x="312" y="255"/>
                  </a:lnTo>
                  <a:lnTo>
                    <a:pt x="170" y="340"/>
                  </a:lnTo>
                  <a:lnTo>
                    <a:pt x="142" y="426"/>
                  </a:lnTo>
                  <a:lnTo>
                    <a:pt x="85" y="454"/>
                  </a:lnTo>
                  <a:lnTo>
                    <a:pt x="28" y="426"/>
                  </a:lnTo>
                  <a:lnTo>
                    <a:pt x="0" y="482"/>
                  </a:lnTo>
                  <a:lnTo>
                    <a:pt x="0" y="539"/>
                  </a:lnTo>
                  <a:lnTo>
                    <a:pt x="28" y="539"/>
                  </a:lnTo>
                  <a:lnTo>
                    <a:pt x="57" y="681"/>
                  </a:lnTo>
                  <a:lnTo>
                    <a:pt x="0" y="70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4" name="Freeform 264"/>
            <p:cNvSpPr>
              <a:spLocks/>
            </p:cNvSpPr>
            <p:nvPr/>
          </p:nvSpPr>
          <p:spPr bwMode="auto">
            <a:xfrm>
              <a:off x="3052" y="3805"/>
              <a:ext cx="369" cy="510"/>
            </a:xfrm>
            <a:custGeom>
              <a:avLst/>
              <a:gdLst>
                <a:gd name="T0" fmla="*/ 57 w 369"/>
                <a:gd name="T1" fmla="*/ 510 h 510"/>
                <a:gd name="T2" fmla="*/ 199 w 369"/>
                <a:gd name="T3" fmla="*/ 425 h 510"/>
                <a:gd name="T4" fmla="*/ 227 w 369"/>
                <a:gd name="T5" fmla="*/ 369 h 510"/>
                <a:gd name="T6" fmla="*/ 199 w 369"/>
                <a:gd name="T7" fmla="*/ 340 h 510"/>
                <a:gd name="T8" fmla="*/ 227 w 369"/>
                <a:gd name="T9" fmla="*/ 312 h 510"/>
                <a:gd name="T10" fmla="*/ 227 w 369"/>
                <a:gd name="T11" fmla="*/ 284 h 510"/>
                <a:gd name="T12" fmla="*/ 312 w 369"/>
                <a:gd name="T13" fmla="*/ 284 h 510"/>
                <a:gd name="T14" fmla="*/ 369 w 369"/>
                <a:gd name="T15" fmla="*/ 255 h 510"/>
                <a:gd name="T16" fmla="*/ 341 w 369"/>
                <a:gd name="T17" fmla="*/ 199 h 510"/>
                <a:gd name="T18" fmla="*/ 284 w 369"/>
                <a:gd name="T19" fmla="*/ 85 h 510"/>
                <a:gd name="T20" fmla="*/ 227 w 369"/>
                <a:gd name="T21" fmla="*/ 57 h 510"/>
                <a:gd name="T22" fmla="*/ 227 w 369"/>
                <a:gd name="T23" fmla="*/ 0 h 510"/>
                <a:gd name="T24" fmla="*/ 114 w 369"/>
                <a:gd name="T25" fmla="*/ 0 h 510"/>
                <a:gd name="T26" fmla="*/ 57 w 369"/>
                <a:gd name="T27" fmla="*/ 29 h 510"/>
                <a:gd name="T28" fmla="*/ 57 w 369"/>
                <a:gd name="T29" fmla="*/ 85 h 510"/>
                <a:gd name="T30" fmla="*/ 85 w 369"/>
                <a:gd name="T31" fmla="*/ 114 h 510"/>
                <a:gd name="T32" fmla="*/ 114 w 369"/>
                <a:gd name="T33" fmla="*/ 85 h 510"/>
                <a:gd name="T34" fmla="*/ 142 w 369"/>
                <a:gd name="T35" fmla="*/ 170 h 510"/>
                <a:gd name="T36" fmla="*/ 29 w 369"/>
                <a:gd name="T37" fmla="*/ 142 h 510"/>
                <a:gd name="T38" fmla="*/ 29 w 369"/>
                <a:gd name="T39" fmla="*/ 255 h 510"/>
                <a:gd name="T40" fmla="*/ 0 w 369"/>
                <a:gd name="T41" fmla="*/ 312 h 510"/>
                <a:gd name="T42" fmla="*/ 29 w 369"/>
                <a:gd name="T43" fmla="*/ 454 h 510"/>
                <a:gd name="T44" fmla="*/ 57 w 369"/>
                <a:gd name="T45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510">
                  <a:moveTo>
                    <a:pt x="57" y="510"/>
                  </a:moveTo>
                  <a:lnTo>
                    <a:pt x="199" y="425"/>
                  </a:lnTo>
                  <a:lnTo>
                    <a:pt x="227" y="369"/>
                  </a:lnTo>
                  <a:lnTo>
                    <a:pt x="199" y="340"/>
                  </a:lnTo>
                  <a:lnTo>
                    <a:pt x="227" y="312"/>
                  </a:lnTo>
                  <a:lnTo>
                    <a:pt x="227" y="284"/>
                  </a:lnTo>
                  <a:lnTo>
                    <a:pt x="312" y="284"/>
                  </a:lnTo>
                  <a:lnTo>
                    <a:pt x="369" y="255"/>
                  </a:lnTo>
                  <a:lnTo>
                    <a:pt x="341" y="199"/>
                  </a:lnTo>
                  <a:lnTo>
                    <a:pt x="284" y="85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57" y="29"/>
                  </a:lnTo>
                  <a:lnTo>
                    <a:pt x="57" y="85"/>
                  </a:lnTo>
                  <a:lnTo>
                    <a:pt x="85" y="114"/>
                  </a:lnTo>
                  <a:lnTo>
                    <a:pt x="114" y="85"/>
                  </a:lnTo>
                  <a:lnTo>
                    <a:pt x="142" y="170"/>
                  </a:lnTo>
                  <a:lnTo>
                    <a:pt x="29" y="142"/>
                  </a:lnTo>
                  <a:lnTo>
                    <a:pt x="29" y="255"/>
                  </a:lnTo>
                  <a:lnTo>
                    <a:pt x="0" y="312"/>
                  </a:lnTo>
                  <a:lnTo>
                    <a:pt x="29" y="454"/>
                  </a:lnTo>
                  <a:lnTo>
                    <a:pt x="57" y="51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5" name="Freeform 265"/>
            <p:cNvSpPr>
              <a:spLocks/>
            </p:cNvSpPr>
            <p:nvPr/>
          </p:nvSpPr>
          <p:spPr bwMode="auto">
            <a:xfrm>
              <a:off x="2797" y="3777"/>
              <a:ext cx="397" cy="709"/>
            </a:xfrm>
            <a:custGeom>
              <a:avLst/>
              <a:gdLst>
                <a:gd name="T0" fmla="*/ 142 w 397"/>
                <a:gd name="T1" fmla="*/ 680 h 709"/>
                <a:gd name="T2" fmla="*/ 170 w 397"/>
                <a:gd name="T3" fmla="*/ 624 h 709"/>
                <a:gd name="T4" fmla="*/ 227 w 397"/>
                <a:gd name="T5" fmla="*/ 652 h 709"/>
                <a:gd name="T6" fmla="*/ 284 w 397"/>
                <a:gd name="T7" fmla="*/ 624 h 709"/>
                <a:gd name="T8" fmla="*/ 312 w 397"/>
                <a:gd name="T9" fmla="*/ 538 h 709"/>
                <a:gd name="T10" fmla="*/ 284 w 397"/>
                <a:gd name="T11" fmla="*/ 482 h 709"/>
                <a:gd name="T12" fmla="*/ 255 w 397"/>
                <a:gd name="T13" fmla="*/ 340 h 709"/>
                <a:gd name="T14" fmla="*/ 284 w 397"/>
                <a:gd name="T15" fmla="*/ 283 h 709"/>
                <a:gd name="T16" fmla="*/ 284 w 397"/>
                <a:gd name="T17" fmla="*/ 170 h 709"/>
                <a:gd name="T18" fmla="*/ 397 w 397"/>
                <a:gd name="T19" fmla="*/ 198 h 709"/>
                <a:gd name="T20" fmla="*/ 369 w 397"/>
                <a:gd name="T21" fmla="*/ 113 h 709"/>
                <a:gd name="T22" fmla="*/ 340 w 397"/>
                <a:gd name="T23" fmla="*/ 142 h 709"/>
                <a:gd name="T24" fmla="*/ 312 w 397"/>
                <a:gd name="T25" fmla="*/ 113 h 709"/>
                <a:gd name="T26" fmla="*/ 312 w 397"/>
                <a:gd name="T27" fmla="*/ 57 h 709"/>
                <a:gd name="T28" fmla="*/ 199 w 397"/>
                <a:gd name="T29" fmla="*/ 0 h 709"/>
                <a:gd name="T30" fmla="*/ 170 w 397"/>
                <a:gd name="T31" fmla="*/ 113 h 709"/>
                <a:gd name="T32" fmla="*/ 114 w 397"/>
                <a:gd name="T33" fmla="*/ 397 h 709"/>
                <a:gd name="T34" fmla="*/ 57 w 397"/>
                <a:gd name="T35" fmla="*/ 425 h 709"/>
                <a:gd name="T36" fmla="*/ 85 w 397"/>
                <a:gd name="T37" fmla="*/ 482 h 709"/>
                <a:gd name="T38" fmla="*/ 29 w 397"/>
                <a:gd name="T39" fmla="*/ 510 h 709"/>
                <a:gd name="T40" fmla="*/ 0 w 397"/>
                <a:gd name="T41" fmla="*/ 652 h 709"/>
                <a:gd name="T42" fmla="*/ 29 w 397"/>
                <a:gd name="T43" fmla="*/ 680 h 709"/>
                <a:gd name="T44" fmla="*/ 85 w 397"/>
                <a:gd name="T45" fmla="*/ 709 h 709"/>
                <a:gd name="T46" fmla="*/ 142 w 397"/>
                <a:gd name="T47" fmla="*/ 68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7" h="709">
                  <a:moveTo>
                    <a:pt x="142" y="680"/>
                  </a:moveTo>
                  <a:lnTo>
                    <a:pt x="170" y="624"/>
                  </a:lnTo>
                  <a:lnTo>
                    <a:pt x="227" y="652"/>
                  </a:lnTo>
                  <a:lnTo>
                    <a:pt x="284" y="624"/>
                  </a:lnTo>
                  <a:lnTo>
                    <a:pt x="312" y="538"/>
                  </a:lnTo>
                  <a:lnTo>
                    <a:pt x="284" y="482"/>
                  </a:lnTo>
                  <a:lnTo>
                    <a:pt x="255" y="340"/>
                  </a:lnTo>
                  <a:lnTo>
                    <a:pt x="284" y="283"/>
                  </a:lnTo>
                  <a:lnTo>
                    <a:pt x="284" y="170"/>
                  </a:lnTo>
                  <a:lnTo>
                    <a:pt x="397" y="198"/>
                  </a:lnTo>
                  <a:lnTo>
                    <a:pt x="369" y="113"/>
                  </a:lnTo>
                  <a:lnTo>
                    <a:pt x="340" y="142"/>
                  </a:lnTo>
                  <a:lnTo>
                    <a:pt x="312" y="113"/>
                  </a:lnTo>
                  <a:lnTo>
                    <a:pt x="312" y="57"/>
                  </a:lnTo>
                  <a:lnTo>
                    <a:pt x="199" y="0"/>
                  </a:lnTo>
                  <a:lnTo>
                    <a:pt x="170" y="113"/>
                  </a:lnTo>
                  <a:lnTo>
                    <a:pt x="114" y="397"/>
                  </a:lnTo>
                  <a:lnTo>
                    <a:pt x="57" y="425"/>
                  </a:lnTo>
                  <a:lnTo>
                    <a:pt x="85" y="482"/>
                  </a:lnTo>
                  <a:lnTo>
                    <a:pt x="29" y="510"/>
                  </a:lnTo>
                  <a:lnTo>
                    <a:pt x="0" y="652"/>
                  </a:lnTo>
                  <a:lnTo>
                    <a:pt x="29" y="680"/>
                  </a:lnTo>
                  <a:lnTo>
                    <a:pt x="85" y="709"/>
                  </a:lnTo>
                  <a:lnTo>
                    <a:pt x="142" y="68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6" name="Freeform 266"/>
            <p:cNvSpPr>
              <a:spLocks/>
            </p:cNvSpPr>
            <p:nvPr/>
          </p:nvSpPr>
          <p:spPr bwMode="auto">
            <a:xfrm>
              <a:off x="3222" y="3238"/>
              <a:ext cx="624" cy="822"/>
            </a:xfrm>
            <a:custGeom>
              <a:avLst/>
              <a:gdLst>
                <a:gd name="T0" fmla="*/ 312 w 624"/>
                <a:gd name="T1" fmla="*/ 822 h 822"/>
                <a:gd name="T2" fmla="*/ 284 w 624"/>
                <a:gd name="T3" fmla="*/ 794 h 822"/>
                <a:gd name="T4" fmla="*/ 256 w 624"/>
                <a:gd name="T5" fmla="*/ 737 h 822"/>
                <a:gd name="T6" fmla="*/ 171 w 624"/>
                <a:gd name="T7" fmla="*/ 766 h 822"/>
                <a:gd name="T8" fmla="*/ 114 w 624"/>
                <a:gd name="T9" fmla="*/ 652 h 822"/>
                <a:gd name="T10" fmla="*/ 57 w 624"/>
                <a:gd name="T11" fmla="*/ 624 h 822"/>
                <a:gd name="T12" fmla="*/ 57 w 624"/>
                <a:gd name="T13" fmla="*/ 567 h 822"/>
                <a:gd name="T14" fmla="*/ 29 w 624"/>
                <a:gd name="T15" fmla="*/ 369 h 822"/>
                <a:gd name="T16" fmla="*/ 0 w 624"/>
                <a:gd name="T17" fmla="*/ 340 h 822"/>
                <a:gd name="T18" fmla="*/ 57 w 624"/>
                <a:gd name="T19" fmla="*/ 255 h 822"/>
                <a:gd name="T20" fmla="*/ 142 w 624"/>
                <a:gd name="T21" fmla="*/ 312 h 822"/>
                <a:gd name="T22" fmla="*/ 142 w 624"/>
                <a:gd name="T23" fmla="*/ 340 h 822"/>
                <a:gd name="T24" fmla="*/ 199 w 624"/>
                <a:gd name="T25" fmla="*/ 340 h 822"/>
                <a:gd name="T26" fmla="*/ 256 w 624"/>
                <a:gd name="T27" fmla="*/ 312 h 822"/>
                <a:gd name="T28" fmla="*/ 369 w 624"/>
                <a:gd name="T29" fmla="*/ 312 h 822"/>
                <a:gd name="T30" fmla="*/ 426 w 624"/>
                <a:gd name="T31" fmla="*/ 199 h 822"/>
                <a:gd name="T32" fmla="*/ 454 w 624"/>
                <a:gd name="T33" fmla="*/ 199 h 822"/>
                <a:gd name="T34" fmla="*/ 454 w 624"/>
                <a:gd name="T35" fmla="*/ 85 h 822"/>
                <a:gd name="T36" fmla="*/ 511 w 624"/>
                <a:gd name="T37" fmla="*/ 0 h 822"/>
                <a:gd name="T38" fmla="*/ 539 w 624"/>
                <a:gd name="T39" fmla="*/ 57 h 822"/>
                <a:gd name="T40" fmla="*/ 567 w 624"/>
                <a:gd name="T41" fmla="*/ 57 h 822"/>
                <a:gd name="T42" fmla="*/ 596 w 624"/>
                <a:gd name="T43" fmla="*/ 199 h 822"/>
                <a:gd name="T44" fmla="*/ 624 w 624"/>
                <a:gd name="T45" fmla="*/ 227 h 822"/>
                <a:gd name="T46" fmla="*/ 596 w 624"/>
                <a:gd name="T47" fmla="*/ 255 h 822"/>
                <a:gd name="T48" fmla="*/ 511 w 624"/>
                <a:gd name="T49" fmla="*/ 681 h 822"/>
                <a:gd name="T50" fmla="*/ 426 w 624"/>
                <a:gd name="T51" fmla="*/ 794 h 822"/>
                <a:gd name="T52" fmla="*/ 369 w 624"/>
                <a:gd name="T53" fmla="*/ 822 h 822"/>
                <a:gd name="T54" fmla="*/ 312 w 624"/>
                <a:gd name="T55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24" h="822">
                  <a:moveTo>
                    <a:pt x="312" y="822"/>
                  </a:moveTo>
                  <a:lnTo>
                    <a:pt x="284" y="794"/>
                  </a:lnTo>
                  <a:lnTo>
                    <a:pt x="256" y="737"/>
                  </a:lnTo>
                  <a:lnTo>
                    <a:pt x="171" y="766"/>
                  </a:lnTo>
                  <a:lnTo>
                    <a:pt x="114" y="652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29" y="369"/>
                  </a:lnTo>
                  <a:lnTo>
                    <a:pt x="0" y="340"/>
                  </a:lnTo>
                  <a:lnTo>
                    <a:pt x="57" y="255"/>
                  </a:lnTo>
                  <a:lnTo>
                    <a:pt x="142" y="312"/>
                  </a:lnTo>
                  <a:lnTo>
                    <a:pt x="142" y="340"/>
                  </a:lnTo>
                  <a:lnTo>
                    <a:pt x="199" y="340"/>
                  </a:lnTo>
                  <a:lnTo>
                    <a:pt x="256" y="312"/>
                  </a:lnTo>
                  <a:lnTo>
                    <a:pt x="369" y="312"/>
                  </a:lnTo>
                  <a:lnTo>
                    <a:pt x="426" y="199"/>
                  </a:lnTo>
                  <a:lnTo>
                    <a:pt x="454" y="199"/>
                  </a:lnTo>
                  <a:lnTo>
                    <a:pt x="454" y="85"/>
                  </a:lnTo>
                  <a:lnTo>
                    <a:pt x="511" y="0"/>
                  </a:lnTo>
                  <a:lnTo>
                    <a:pt x="539" y="57"/>
                  </a:lnTo>
                  <a:lnTo>
                    <a:pt x="567" y="57"/>
                  </a:lnTo>
                  <a:lnTo>
                    <a:pt x="596" y="199"/>
                  </a:lnTo>
                  <a:lnTo>
                    <a:pt x="624" y="227"/>
                  </a:lnTo>
                  <a:lnTo>
                    <a:pt x="596" y="255"/>
                  </a:lnTo>
                  <a:lnTo>
                    <a:pt x="511" y="681"/>
                  </a:lnTo>
                  <a:lnTo>
                    <a:pt x="426" y="794"/>
                  </a:lnTo>
                  <a:lnTo>
                    <a:pt x="369" y="822"/>
                  </a:lnTo>
                  <a:lnTo>
                    <a:pt x="312" y="82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7" name="Freeform 267"/>
            <p:cNvSpPr>
              <a:spLocks/>
            </p:cNvSpPr>
            <p:nvPr/>
          </p:nvSpPr>
          <p:spPr bwMode="auto">
            <a:xfrm>
              <a:off x="3052" y="2133"/>
              <a:ext cx="1219" cy="1445"/>
            </a:xfrm>
            <a:custGeom>
              <a:avLst/>
              <a:gdLst>
                <a:gd name="T0" fmla="*/ 170 w 1219"/>
                <a:gd name="T1" fmla="*/ 1445 h 1445"/>
                <a:gd name="T2" fmla="*/ 227 w 1219"/>
                <a:gd name="T3" fmla="*/ 1360 h 1445"/>
                <a:gd name="T4" fmla="*/ 312 w 1219"/>
                <a:gd name="T5" fmla="*/ 1417 h 1445"/>
                <a:gd name="T6" fmla="*/ 312 w 1219"/>
                <a:gd name="T7" fmla="*/ 1445 h 1445"/>
                <a:gd name="T8" fmla="*/ 369 w 1219"/>
                <a:gd name="T9" fmla="*/ 1445 h 1445"/>
                <a:gd name="T10" fmla="*/ 426 w 1219"/>
                <a:gd name="T11" fmla="*/ 1417 h 1445"/>
                <a:gd name="T12" fmla="*/ 511 w 1219"/>
                <a:gd name="T13" fmla="*/ 1417 h 1445"/>
                <a:gd name="T14" fmla="*/ 539 w 1219"/>
                <a:gd name="T15" fmla="*/ 1417 h 1445"/>
                <a:gd name="T16" fmla="*/ 596 w 1219"/>
                <a:gd name="T17" fmla="*/ 1304 h 1445"/>
                <a:gd name="T18" fmla="*/ 624 w 1219"/>
                <a:gd name="T19" fmla="*/ 1304 h 1445"/>
                <a:gd name="T20" fmla="*/ 624 w 1219"/>
                <a:gd name="T21" fmla="*/ 1190 h 1445"/>
                <a:gd name="T22" fmla="*/ 681 w 1219"/>
                <a:gd name="T23" fmla="*/ 1105 h 1445"/>
                <a:gd name="T24" fmla="*/ 709 w 1219"/>
                <a:gd name="T25" fmla="*/ 1162 h 1445"/>
                <a:gd name="T26" fmla="*/ 737 w 1219"/>
                <a:gd name="T27" fmla="*/ 1162 h 1445"/>
                <a:gd name="T28" fmla="*/ 766 w 1219"/>
                <a:gd name="T29" fmla="*/ 1134 h 1445"/>
                <a:gd name="T30" fmla="*/ 766 w 1219"/>
                <a:gd name="T31" fmla="*/ 1049 h 1445"/>
                <a:gd name="T32" fmla="*/ 794 w 1219"/>
                <a:gd name="T33" fmla="*/ 992 h 1445"/>
                <a:gd name="T34" fmla="*/ 851 w 1219"/>
                <a:gd name="T35" fmla="*/ 963 h 1445"/>
                <a:gd name="T36" fmla="*/ 879 w 1219"/>
                <a:gd name="T37" fmla="*/ 907 h 1445"/>
                <a:gd name="T38" fmla="*/ 766 w 1219"/>
                <a:gd name="T39" fmla="*/ 765 h 1445"/>
                <a:gd name="T40" fmla="*/ 936 w 1219"/>
                <a:gd name="T41" fmla="*/ 652 h 1445"/>
                <a:gd name="T42" fmla="*/ 993 w 1219"/>
                <a:gd name="T43" fmla="*/ 510 h 1445"/>
                <a:gd name="T44" fmla="*/ 1163 w 1219"/>
                <a:gd name="T45" fmla="*/ 510 h 1445"/>
                <a:gd name="T46" fmla="*/ 1163 w 1219"/>
                <a:gd name="T47" fmla="*/ 226 h 1445"/>
                <a:gd name="T48" fmla="*/ 1219 w 1219"/>
                <a:gd name="T49" fmla="*/ 56 h 1445"/>
                <a:gd name="T50" fmla="*/ 1106 w 1219"/>
                <a:gd name="T51" fmla="*/ 0 h 1445"/>
                <a:gd name="T52" fmla="*/ 1021 w 1219"/>
                <a:gd name="T53" fmla="*/ 0 h 1445"/>
                <a:gd name="T54" fmla="*/ 964 w 1219"/>
                <a:gd name="T55" fmla="*/ 56 h 1445"/>
                <a:gd name="T56" fmla="*/ 851 w 1219"/>
                <a:gd name="T57" fmla="*/ 0 h 1445"/>
                <a:gd name="T58" fmla="*/ 794 w 1219"/>
                <a:gd name="T59" fmla="*/ 85 h 1445"/>
                <a:gd name="T60" fmla="*/ 709 w 1219"/>
                <a:gd name="T61" fmla="*/ 85 h 1445"/>
                <a:gd name="T62" fmla="*/ 709 w 1219"/>
                <a:gd name="T63" fmla="*/ 170 h 1445"/>
                <a:gd name="T64" fmla="*/ 624 w 1219"/>
                <a:gd name="T65" fmla="*/ 170 h 1445"/>
                <a:gd name="T66" fmla="*/ 567 w 1219"/>
                <a:gd name="T67" fmla="*/ 141 h 1445"/>
                <a:gd name="T68" fmla="*/ 539 w 1219"/>
                <a:gd name="T69" fmla="*/ 198 h 1445"/>
                <a:gd name="T70" fmla="*/ 454 w 1219"/>
                <a:gd name="T71" fmla="*/ 170 h 1445"/>
                <a:gd name="T72" fmla="*/ 454 w 1219"/>
                <a:gd name="T73" fmla="*/ 226 h 1445"/>
                <a:gd name="T74" fmla="*/ 539 w 1219"/>
                <a:gd name="T75" fmla="*/ 283 h 1445"/>
                <a:gd name="T76" fmla="*/ 567 w 1219"/>
                <a:gd name="T77" fmla="*/ 396 h 1445"/>
                <a:gd name="T78" fmla="*/ 652 w 1219"/>
                <a:gd name="T79" fmla="*/ 482 h 1445"/>
                <a:gd name="T80" fmla="*/ 426 w 1219"/>
                <a:gd name="T81" fmla="*/ 567 h 1445"/>
                <a:gd name="T82" fmla="*/ 341 w 1219"/>
                <a:gd name="T83" fmla="*/ 567 h 1445"/>
                <a:gd name="T84" fmla="*/ 199 w 1219"/>
                <a:gd name="T85" fmla="*/ 510 h 1445"/>
                <a:gd name="T86" fmla="*/ 170 w 1219"/>
                <a:gd name="T87" fmla="*/ 510 h 1445"/>
                <a:gd name="T88" fmla="*/ 170 w 1219"/>
                <a:gd name="T89" fmla="*/ 623 h 1445"/>
                <a:gd name="T90" fmla="*/ 227 w 1219"/>
                <a:gd name="T91" fmla="*/ 680 h 1445"/>
                <a:gd name="T92" fmla="*/ 284 w 1219"/>
                <a:gd name="T93" fmla="*/ 680 h 1445"/>
                <a:gd name="T94" fmla="*/ 284 w 1219"/>
                <a:gd name="T95" fmla="*/ 822 h 1445"/>
                <a:gd name="T96" fmla="*/ 199 w 1219"/>
                <a:gd name="T97" fmla="*/ 907 h 1445"/>
                <a:gd name="T98" fmla="*/ 227 w 1219"/>
                <a:gd name="T99" fmla="*/ 935 h 1445"/>
                <a:gd name="T100" fmla="*/ 199 w 1219"/>
                <a:gd name="T101" fmla="*/ 963 h 1445"/>
                <a:gd name="T102" fmla="*/ 142 w 1219"/>
                <a:gd name="T103" fmla="*/ 963 h 1445"/>
                <a:gd name="T104" fmla="*/ 29 w 1219"/>
                <a:gd name="T105" fmla="*/ 1049 h 1445"/>
                <a:gd name="T106" fmla="*/ 0 w 1219"/>
                <a:gd name="T107" fmla="*/ 1190 h 1445"/>
                <a:gd name="T108" fmla="*/ 57 w 1219"/>
                <a:gd name="T109" fmla="*/ 1247 h 1445"/>
                <a:gd name="T110" fmla="*/ 57 w 1219"/>
                <a:gd name="T111" fmla="*/ 1304 h 1445"/>
                <a:gd name="T112" fmla="*/ 85 w 1219"/>
                <a:gd name="T113" fmla="*/ 1360 h 1445"/>
                <a:gd name="T114" fmla="*/ 142 w 1219"/>
                <a:gd name="T115" fmla="*/ 1360 h 1445"/>
                <a:gd name="T116" fmla="*/ 170 w 1219"/>
                <a:gd name="T117" fmla="*/ 1445 h 1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19" h="1445">
                  <a:moveTo>
                    <a:pt x="170" y="1445"/>
                  </a:moveTo>
                  <a:lnTo>
                    <a:pt x="227" y="1360"/>
                  </a:lnTo>
                  <a:lnTo>
                    <a:pt x="312" y="1417"/>
                  </a:lnTo>
                  <a:lnTo>
                    <a:pt x="312" y="1445"/>
                  </a:lnTo>
                  <a:lnTo>
                    <a:pt x="369" y="1445"/>
                  </a:lnTo>
                  <a:lnTo>
                    <a:pt x="426" y="1417"/>
                  </a:lnTo>
                  <a:lnTo>
                    <a:pt x="511" y="1417"/>
                  </a:lnTo>
                  <a:lnTo>
                    <a:pt x="539" y="1417"/>
                  </a:lnTo>
                  <a:lnTo>
                    <a:pt x="596" y="1304"/>
                  </a:lnTo>
                  <a:lnTo>
                    <a:pt x="624" y="1304"/>
                  </a:lnTo>
                  <a:lnTo>
                    <a:pt x="624" y="1190"/>
                  </a:lnTo>
                  <a:lnTo>
                    <a:pt x="681" y="1105"/>
                  </a:lnTo>
                  <a:lnTo>
                    <a:pt x="709" y="1162"/>
                  </a:lnTo>
                  <a:lnTo>
                    <a:pt x="737" y="1162"/>
                  </a:lnTo>
                  <a:lnTo>
                    <a:pt x="766" y="1134"/>
                  </a:lnTo>
                  <a:lnTo>
                    <a:pt x="766" y="1049"/>
                  </a:lnTo>
                  <a:lnTo>
                    <a:pt x="794" y="992"/>
                  </a:lnTo>
                  <a:lnTo>
                    <a:pt x="851" y="963"/>
                  </a:lnTo>
                  <a:lnTo>
                    <a:pt x="879" y="907"/>
                  </a:lnTo>
                  <a:lnTo>
                    <a:pt x="766" y="765"/>
                  </a:lnTo>
                  <a:lnTo>
                    <a:pt x="936" y="652"/>
                  </a:lnTo>
                  <a:lnTo>
                    <a:pt x="993" y="510"/>
                  </a:lnTo>
                  <a:lnTo>
                    <a:pt x="1163" y="510"/>
                  </a:lnTo>
                  <a:lnTo>
                    <a:pt x="1163" y="226"/>
                  </a:lnTo>
                  <a:lnTo>
                    <a:pt x="1219" y="56"/>
                  </a:lnTo>
                  <a:lnTo>
                    <a:pt x="1106" y="0"/>
                  </a:lnTo>
                  <a:lnTo>
                    <a:pt x="1021" y="0"/>
                  </a:lnTo>
                  <a:lnTo>
                    <a:pt x="964" y="56"/>
                  </a:lnTo>
                  <a:lnTo>
                    <a:pt x="851" y="0"/>
                  </a:lnTo>
                  <a:lnTo>
                    <a:pt x="794" y="85"/>
                  </a:lnTo>
                  <a:lnTo>
                    <a:pt x="709" y="85"/>
                  </a:lnTo>
                  <a:lnTo>
                    <a:pt x="709" y="170"/>
                  </a:lnTo>
                  <a:lnTo>
                    <a:pt x="624" y="170"/>
                  </a:lnTo>
                  <a:lnTo>
                    <a:pt x="567" y="141"/>
                  </a:lnTo>
                  <a:lnTo>
                    <a:pt x="539" y="198"/>
                  </a:lnTo>
                  <a:lnTo>
                    <a:pt x="454" y="170"/>
                  </a:lnTo>
                  <a:lnTo>
                    <a:pt x="454" y="226"/>
                  </a:lnTo>
                  <a:lnTo>
                    <a:pt x="539" y="283"/>
                  </a:lnTo>
                  <a:lnTo>
                    <a:pt x="567" y="396"/>
                  </a:lnTo>
                  <a:lnTo>
                    <a:pt x="652" y="482"/>
                  </a:lnTo>
                  <a:lnTo>
                    <a:pt x="426" y="567"/>
                  </a:lnTo>
                  <a:lnTo>
                    <a:pt x="341" y="567"/>
                  </a:lnTo>
                  <a:lnTo>
                    <a:pt x="199" y="510"/>
                  </a:lnTo>
                  <a:lnTo>
                    <a:pt x="170" y="510"/>
                  </a:lnTo>
                  <a:lnTo>
                    <a:pt x="170" y="623"/>
                  </a:lnTo>
                  <a:lnTo>
                    <a:pt x="227" y="680"/>
                  </a:lnTo>
                  <a:lnTo>
                    <a:pt x="284" y="680"/>
                  </a:lnTo>
                  <a:lnTo>
                    <a:pt x="284" y="822"/>
                  </a:lnTo>
                  <a:lnTo>
                    <a:pt x="199" y="907"/>
                  </a:lnTo>
                  <a:lnTo>
                    <a:pt x="227" y="935"/>
                  </a:lnTo>
                  <a:lnTo>
                    <a:pt x="199" y="963"/>
                  </a:lnTo>
                  <a:lnTo>
                    <a:pt x="142" y="963"/>
                  </a:lnTo>
                  <a:lnTo>
                    <a:pt x="29" y="1049"/>
                  </a:lnTo>
                  <a:lnTo>
                    <a:pt x="0" y="1190"/>
                  </a:lnTo>
                  <a:lnTo>
                    <a:pt x="57" y="1247"/>
                  </a:lnTo>
                  <a:lnTo>
                    <a:pt x="57" y="1304"/>
                  </a:lnTo>
                  <a:lnTo>
                    <a:pt x="85" y="1360"/>
                  </a:lnTo>
                  <a:lnTo>
                    <a:pt x="142" y="1360"/>
                  </a:lnTo>
                  <a:lnTo>
                    <a:pt x="170" y="144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8" name="Freeform 268"/>
            <p:cNvSpPr>
              <a:spLocks/>
            </p:cNvSpPr>
            <p:nvPr/>
          </p:nvSpPr>
          <p:spPr bwMode="auto">
            <a:xfrm>
              <a:off x="3818" y="3238"/>
              <a:ext cx="1219" cy="794"/>
            </a:xfrm>
            <a:custGeom>
              <a:avLst/>
              <a:gdLst>
                <a:gd name="T0" fmla="*/ 142 w 1219"/>
                <a:gd name="T1" fmla="*/ 794 h 794"/>
                <a:gd name="T2" fmla="*/ 56 w 1219"/>
                <a:gd name="T3" fmla="*/ 794 h 794"/>
                <a:gd name="T4" fmla="*/ 56 w 1219"/>
                <a:gd name="T5" fmla="*/ 681 h 794"/>
                <a:gd name="T6" fmla="*/ 0 w 1219"/>
                <a:gd name="T7" fmla="*/ 596 h 794"/>
                <a:gd name="T8" fmla="*/ 28 w 1219"/>
                <a:gd name="T9" fmla="*/ 369 h 794"/>
                <a:gd name="T10" fmla="*/ 198 w 1219"/>
                <a:gd name="T11" fmla="*/ 114 h 794"/>
                <a:gd name="T12" fmla="*/ 170 w 1219"/>
                <a:gd name="T13" fmla="*/ 85 h 794"/>
                <a:gd name="T14" fmla="*/ 198 w 1219"/>
                <a:gd name="T15" fmla="*/ 29 h 794"/>
                <a:gd name="T16" fmla="*/ 198 w 1219"/>
                <a:gd name="T17" fmla="*/ 0 h 794"/>
                <a:gd name="T18" fmla="*/ 283 w 1219"/>
                <a:gd name="T19" fmla="*/ 0 h 794"/>
                <a:gd name="T20" fmla="*/ 312 w 1219"/>
                <a:gd name="T21" fmla="*/ 57 h 794"/>
                <a:gd name="T22" fmla="*/ 340 w 1219"/>
                <a:gd name="T23" fmla="*/ 0 h 794"/>
                <a:gd name="T24" fmla="*/ 425 w 1219"/>
                <a:gd name="T25" fmla="*/ 0 h 794"/>
                <a:gd name="T26" fmla="*/ 425 w 1219"/>
                <a:gd name="T27" fmla="*/ 57 h 794"/>
                <a:gd name="T28" fmla="*/ 482 w 1219"/>
                <a:gd name="T29" fmla="*/ 85 h 794"/>
                <a:gd name="T30" fmla="*/ 482 w 1219"/>
                <a:gd name="T31" fmla="*/ 57 h 794"/>
                <a:gd name="T32" fmla="*/ 538 w 1219"/>
                <a:gd name="T33" fmla="*/ 57 h 794"/>
                <a:gd name="T34" fmla="*/ 680 w 1219"/>
                <a:gd name="T35" fmla="*/ 0 h 794"/>
                <a:gd name="T36" fmla="*/ 737 w 1219"/>
                <a:gd name="T37" fmla="*/ 0 h 794"/>
                <a:gd name="T38" fmla="*/ 794 w 1219"/>
                <a:gd name="T39" fmla="*/ 0 h 794"/>
                <a:gd name="T40" fmla="*/ 850 w 1219"/>
                <a:gd name="T41" fmla="*/ 57 h 794"/>
                <a:gd name="T42" fmla="*/ 1020 w 1219"/>
                <a:gd name="T43" fmla="*/ 57 h 794"/>
                <a:gd name="T44" fmla="*/ 1105 w 1219"/>
                <a:gd name="T45" fmla="*/ 85 h 794"/>
                <a:gd name="T46" fmla="*/ 1134 w 1219"/>
                <a:gd name="T47" fmla="*/ 284 h 794"/>
                <a:gd name="T48" fmla="*/ 1162 w 1219"/>
                <a:gd name="T49" fmla="*/ 340 h 794"/>
                <a:gd name="T50" fmla="*/ 1219 w 1219"/>
                <a:gd name="T51" fmla="*/ 340 h 794"/>
                <a:gd name="T52" fmla="*/ 1162 w 1219"/>
                <a:gd name="T53" fmla="*/ 425 h 794"/>
                <a:gd name="T54" fmla="*/ 1219 w 1219"/>
                <a:gd name="T55" fmla="*/ 511 h 794"/>
                <a:gd name="T56" fmla="*/ 1105 w 1219"/>
                <a:gd name="T57" fmla="*/ 567 h 794"/>
                <a:gd name="T58" fmla="*/ 1020 w 1219"/>
                <a:gd name="T59" fmla="*/ 511 h 794"/>
                <a:gd name="T60" fmla="*/ 1020 w 1219"/>
                <a:gd name="T61" fmla="*/ 539 h 794"/>
                <a:gd name="T62" fmla="*/ 737 w 1219"/>
                <a:gd name="T63" fmla="*/ 567 h 794"/>
                <a:gd name="T64" fmla="*/ 652 w 1219"/>
                <a:gd name="T65" fmla="*/ 511 h 794"/>
                <a:gd name="T66" fmla="*/ 623 w 1219"/>
                <a:gd name="T67" fmla="*/ 567 h 794"/>
                <a:gd name="T68" fmla="*/ 482 w 1219"/>
                <a:gd name="T69" fmla="*/ 567 h 794"/>
                <a:gd name="T70" fmla="*/ 368 w 1219"/>
                <a:gd name="T71" fmla="*/ 652 h 794"/>
                <a:gd name="T72" fmla="*/ 340 w 1219"/>
                <a:gd name="T73" fmla="*/ 652 h 794"/>
                <a:gd name="T74" fmla="*/ 227 w 1219"/>
                <a:gd name="T75" fmla="*/ 766 h 794"/>
                <a:gd name="T76" fmla="*/ 198 w 1219"/>
                <a:gd name="T77" fmla="*/ 766 h 794"/>
                <a:gd name="T78" fmla="*/ 142 w 1219"/>
                <a:gd name="T7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19" h="794">
                  <a:moveTo>
                    <a:pt x="142" y="794"/>
                  </a:moveTo>
                  <a:lnTo>
                    <a:pt x="56" y="794"/>
                  </a:lnTo>
                  <a:lnTo>
                    <a:pt x="56" y="681"/>
                  </a:lnTo>
                  <a:lnTo>
                    <a:pt x="0" y="596"/>
                  </a:lnTo>
                  <a:lnTo>
                    <a:pt x="28" y="369"/>
                  </a:lnTo>
                  <a:lnTo>
                    <a:pt x="198" y="114"/>
                  </a:lnTo>
                  <a:lnTo>
                    <a:pt x="170" y="85"/>
                  </a:lnTo>
                  <a:lnTo>
                    <a:pt x="198" y="29"/>
                  </a:lnTo>
                  <a:lnTo>
                    <a:pt x="198" y="0"/>
                  </a:lnTo>
                  <a:lnTo>
                    <a:pt x="283" y="0"/>
                  </a:lnTo>
                  <a:lnTo>
                    <a:pt x="312" y="57"/>
                  </a:lnTo>
                  <a:lnTo>
                    <a:pt x="340" y="0"/>
                  </a:lnTo>
                  <a:lnTo>
                    <a:pt x="425" y="0"/>
                  </a:lnTo>
                  <a:lnTo>
                    <a:pt x="425" y="57"/>
                  </a:lnTo>
                  <a:lnTo>
                    <a:pt x="482" y="85"/>
                  </a:lnTo>
                  <a:lnTo>
                    <a:pt x="482" y="57"/>
                  </a:lnTo>
                  <a:lnTo>
                    <a:pt x="538" y="57"/>
                  </a:lnTo>
                  <a:lnTo>
                    <a:pt x="680" y="0"/>
                  </a:lnTo>
                  <a:lnTo>
                    <a:pt x="737" y="0"/>
                  </a:lnTo>
                  <a:lnTo>
                    <a:pt x="794" y="0"/>
                  </a:lnTo>
                  <a:lnTo>
                    <a:pt x="850" y="57"/>
                  </a:lnTo>
                  <a:lnTo>
                    <a:pt x="1020" y="57"/>
                  </a:lnTo>
                  <a:lnTo>
                    <a:pt x="1105" y="85"/>
                  </a:lnTo>
                  <a:lnTo>
                    <a:pt x="1134" y="284"/>
                  </a:lnTo>
                  <a:lnTo>
                    <a:pt x="1162" y="340"/>
                  </a:lnTo>
                  <a:lnTo>
                    <a:pt x="1219" y="340"/>
                  </a:lnTo>
                  <a:lnTo>
                    <a:pt x="1162" y="425"/>
                  </a:lnTo>
                  <a:lnTo>
                    <a:pt x="1219" y="511"/>
                  </a:lnTo>
                  <a:lnTo>
                    <a:pt x="1105" y="567"/>
                  </a:lnTo>
                  <a:lnTo>
                    <a:pt x="1020" y="511"/>
                  </a:lnTo>
                  <a:lnTo>
                    <a:pt x="1020" y="539"/>
                  </a:lnTo>
                  <a:lnTo>
                    <a:pt x="737" y="567"/>
                  </a:lnTo>
                  <a:lnTo>
                    <a:pt x="652" y="511"/>
                  </a:lnTo>
                  <a:lnTo>
                    <a:pt x="623" y="567"/>
                  </a:lnTo>
                  <a:lnTo>
                    <a:pt x="482" y="567"/>
                  </a:lnTo>
                  <a:lnTo>
                    <a:pt x="368" y="652"/>
                  </a:lnTo>
                  <a:lnTo>
                    <a:pt x="340" y="652"/>
                  </a:lnTo>
                  <a:lnTo>
                    <a:pt x="227" y="766"/>
                  </a:lnTo>
                  <a:lnTo>
                    <a:pt x="198" y="766"/>
                  </a:lnTo>
                  <a:lnTo>
                    <a:pt x="142" y="79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9" name="Freeform 269"/>
            <p:cNvSpPr>
              <a:spLocks/>
            </p:cNvSpPr>
            <p:nvPr/>
          </p:nvSpPr>
          <p:spPr bwMode="auto">
            <a:xfrm>
              <a:off x="1266" y="2870"/>
              <a:ext cx="2013" cy="1616"/>
            </a:xfrm>
            <a:custGeom>
              <a:avLst/>
              <a:gdLst>
                <a:gd name="T0" fmla="*/ 1786 w 2013"/>
                <a:gd name="T1" fmla="*/ 453 h 1616"/>
                <a:gd name="T2" fmla="*/ 1843 w 2013"/>
                <a:gd name="T3" fmla="*/ 567 h 1616"/>
                <a:gd name="T4" fmla="*/ 1928 w 2013"/>
                <a:gd name="T5" fmla="*/ 623 h 1616"/>
                <a:gd name="T6" fmla="*/ 1985 w 2013"/>
                <a:gd name="T7" fmla="*/ 737 h 1616"/>
                <a:gd name="T8" fmla="*/ 1900 w 2013"/>
                <a:gd name="T9" fmla="*/ 935 h 1616"/>
                <a:gd name="T10" fmla="*/ 1730 w 2013"/>
                <a:gd name="T11" fmla="*/ 907 h 1616"/>
                <a:gd name="T12" fmla="*/ 1531 w 2013"/>
                <a:gd name="T13" fmla="*/ 964 h 1616"/>
                <a:gd name="T14" fmla="*/ 1418 w 2013"/>
                <a:gd name="T15" fmla="*/ 907 h 1616"/>
                <a:gd name="T16" fmla="*/ 1361 w 2013"/>
                <a:gd name="T17" fmla="*/ 1020 h 1616"/>
                <a:gd name="T18" fmla="*/ 1333 w 2013"/>
                <a:gd name="T19" fmla="*/ 935 h 1616"/>
                <a:gd name="T20" fmla="*/ 1191 w 2013"/>
                <a:gd name="T21" fmla="*/ 1105 h 1616"/>
                <a:gd name="T22" fmla="*/ 1163 w 2013"/>
                <a:gd name="T23" fmla="*/ 992 h 1616"/>
                <a:gd name="T24" fmla="*/ 1191 w 2013"/>
                <a:gd name="T25" fmla="*/ 822 h 1616"/>
                <a:gd name="T26" fmla="*/ 908 w 2013"/>
                <a:gd name="T27" fmla="*/ 1020 h 1616"/>
                <a:gd name="T28" fmla="*/ 794 w 2013"/>
                <a:gd name="T29" fmla="*/ 1219 h 1616"/>
                <a:gd name="T30" fmla="*/ 652 w 2013"/>
                <a:gd name="T31" fmla="*/ 1360 h 1616"/>
                <a:gd name="T32" fmla="*/ 511 w 2013"/>
                <a:gd name="T33" fmla="*/ 1616 h 1616"/>
                <a:gd name="T34" fmla="*/ 369 w 2013"/>
                <a:gd name="T35" fmla="*/ 1587 h 1616"/>
                <a:gd name="T36" fmla="*/ 227 w 2013"/>
                <a:gd name="T37" fmla="*/ 1559 h 1616"/>
                <a:gd name="T38" fmla="*/ 170 w 2013"/>
                <a:gd name="T39" fmla="*/ 1445 h 1616"/>
                <a:gd name="T40" fmla="*/ 227 w 2013"/>
                <a:gd name="T41" fmla="*/ 1304 h 1616"/>
                <a:gd name="T42" fmla="*/ 0 w 2013"/>
                <a:gd name="T43" fmla="*/ 1162 h 1616"/>
                <a:gd name="T44" fmla="*/ 29 w 2013"/>
                <a:gd name="T45" fmla="*/ 1049 h 1616"/>
                <a:gd name="T46" fmla="*/ 114 w 2013"/>
                <a:gd name="T47" fmla="*/ 935 h 1616"/>
                <a:gd name="T48" fmla="*/ 57 w 2013"/>
                <a:gd name="T49" fmla="*/ 708 h 1616"/>
                <a:gd name="T50" fmla="*/ 341 w 2013"/>
                <a:gd name="T51" fmla="*/ 397 h 1616"/>
                <a:gd name="T52" fmla="*/ 312 w 2013"/>
                <a:gd name="T53" fmla="*/ 198 h 1616"/>
                <a:gd name="T54" fmla="*/ 454 w 2013"/>
                <a:gd name="T55" fmla="*/ 85 h 1616"/>
                <a:gd name="T56" fmla="*/ 596 w 2013"/>
                <a:gd name="T57" fmla="*/ 141 h 1616"/>
                <a:gd name="T58" fmla="*/ 567 w 2013"/>
                <a:gd name="T59" fmla="*/ 368 h 1616"/>
                <a:gd name="T60" fmla="*/ 766 w 2013"/>
                <a:gd name="T61" fmla="*/ 453 h 1616"/>
                <a:gd name="T62" fmla="*/ 851 w 2013"/>
                <a:gd name="T63" fmla="*/ 397 h 1616"/>
                <a:gd name="T64" fmla="*/ 794 w 2013"/>
                <a:gd name="T65" fmla="*/ 595 h 1616"/>
                <a:gd name="T66" fmla="*/ 1078 w 2013"/>
                <a:gd name="T67" fmla="*/ 623 h 1616"/>
                <a:gd name="T68" fmla="*/ 1389 w 2013"/>
                <a:gd name="T69" fmla="*/ 425 h 1616"/>
                <a:gd name="T70" fmla="*/ 1475 w 2013"/>
                <a:gd name="T71" fmla="*/ 340 h 1616"/>
                <a:gd name="T72" fmla="*/ 1389 w 2013"/>
                <a:gd name="T73" fmla="*/ 283 h 1616"/>
                <a:gd name="T74" fmla="*/ 1418 w 2013"/>
                <a:gd name="T75" fmla="*/ 198 h 1616"/>
                <a:gd name="T76" fmla="*/ 1418 w 2013"/>
                <a:gd name="T77" fmla="*/ 85 h 1616"/>
                <a:gd name="T78" fmla="*/ 1503 w 2013"/>
                <a:gd name="T79" fmla="*/ 0 h 1616"/>
                <a:gd name="T80" fmla="*/ 1673 w 2013"/>
                <a:gd name="T81" fmla="*/ 0 h 1616"/>
                <a:gd name="T82" fmla="*/ 1786 w 2013"/>
                <a:gd name="T83" fmla="*/ 198 h 1616"/>
                <a:gd name="T84" fmla="*/ 1815 w 2013"/>
                <a:gd name="T85" fmla="*/ 312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13" h="1616">
                  <a:moveTo>
                    <a:pt x="1815" y="312"/>
                  </a:moveTo>
                  <a:lnTo>
                    <a:pt x="1786" y="453"/>
                  </a:lnTo>
                  <a:lnTo>
                    <a:pt x="1843" y="510"/>
                  </a:lnTo>
                  <a:lnTo>
                    <a:pt x="1843" y="567"/>
                  </a:lnTo>
                  <a:lnTo>
                    <a:pt x="1871" y="623"/>
                  </a:lnTo>
                  <a:lnTo>
                    <a:pt x="1928" y="623"/>
                  </a:lnTo>
                  <a:lnTo>
                    <a:pt x="1956" y="708"/>
                  </a:lnTo>
                  <a:lnTo>
                    <a:pt x="1985" y="737"/>
                  </a:lnTo>
                  <a:lnTo>
                    <a:pt x="2013" y="935"/>
                  </a:lnTo>
                  <a:lnTo>
                    <a:pt x="1900" y="935"/>
                  </a:lnTo>
                  <a:lnTo>
                    <a:pt x="1843" y="964"/>
                  </a:lnTo>
                  <a:lnTo>
                    <a:pt x="1730" y="907"/>
                  </a:lnTo>
                  <a:lnTo>
                    <a:pt x="1701" y="1020"/>
                  </a:lnTo>
                  <a:lnTo>
                    <a:pt x="1531" y="964"/>
                  </a:lnTo>
                  <a:lnTo>
                    <a:pt x="1475" y="1020"/>
                  </a:lnTo>
                  <a:lnTo>
                    <a:pt x="1418" y="907"/>
                  </a:lnTo>
                  <a:lnTo>
                    <a:pt x="1389" y="907"/>
                  </a:lnTo>
                  <a:lnTo>
                    <a:pt x="1361" y="1020"/>
                  </a:lnTo>
                  <a:lnTo>
                    <a:pt x="1304" y="1049"/>
                  </a:lnTo>
                  <a:lnTo>
                    <a:pt x="1333" y="935"/>
                  </a:lnTo>
                  <a:lnTo>
                    <a:pt x="1276" y="935"/>
                  </a:lnTo>
                  <a:lnTo>
                    <a:pt x="1191" y="1105"/>
                  </a:lnTo>
                  <a:lnTo>
                    <a:pt x="1163" y="1077"/>
                  </a:lnTo>
                  <a:lnTo>
                    <a:pt x="1163" y="992"/>
                  </a:lnTo>
                  <a:lnTo>
                    <a:pt x="1219" y="879"/>
                  </a:lnTo>
                  <a:lnTo>
                    <a:pt x="1191" y="822"/>
                  </a:lnTo>
                  <a:lnTo>
                    <a:pt x="1078" y="822"/>
                  </a:lnTo>
                  <a:lnTo>
                    <a:pt x="908" y="1020"/>
                  </a:lnTo>
                  <a:lnTo>
                    <a:pt x="851" y="1049"/>
                  </a:lnTo>
                  <a:lnTo>
                    <a:pt x="794" y="1219"/>
                  </a:lnTo>
                  <a:lnTo>
                    <a:pt x="709" y="1275"/>
                  </a:lnTo>
                  <a:lnTo>
                    <a:pt x="652" y="1360"/>
                  </a:lnTo>
                  <a:lnTo>
                    <a:pt x="652" y="1445"/>
                  </a:lnTo>
                  <a:lnTo>
                    <a:pt x="511" y="1616"/>
                  </a:lnTo>
                  <a:lnTo>
                    <a:pt x="426" y="1559"/>
                  </a:lnTo>
                  <a:lnTo>
                    <a:pt x="369" y="1587"/>
                  </a:lnTo>
                  <a:lnTo>
                    <a:pt x="312" y="1531"/>
                  </a:lnTo>
                  <a:lnTo>
                    <a:pt x="227" y="1559"/>
                  </a:lnTo>
                  <a:lnTo>
                    <a:pt x="170" y="1531"/>
                  </a:lnTo>
                  <a:lnTo>
                    <a:pt x="170" y="1445"/>
                  </a:lnTo>
                  <a:lnTo>
                    <a:pt x="227" y="1389"/>
                  </a:lnTo>
                  <a:lnTo>
                    <a:pt x="227" y="1304"/>
                  </a:lnTo>
                  <a:lnTo>
                    <a:pt x="142" y="1304"/>
                  </a:lnTo>
                  <a:lnTo>
                    <a:pt x="0" y="1162"/>
                  </a:lnTo>
                  <a:lnTo>
                    <a:pt x="0" y="1077"/>
                  </a:lnTo>
                  <a:lnTo>
                    <a:pt x="29" y="1049"/>
                  </a:lnTo>
                  <a:lnTo>
                    <a:pt x="29" y="992"/>
                  </a:lnTo>
                  <a:lnTo>
                    <a:pt x="114" y="935"/>
                  </a:lnTo>
                  <a:lnTo>
                    <a:pt x="114" y="879"/>
                  </a:lnTo>
                  <a:lnTo>
                    <a:pt x="57" y="708"/>
                  </a:lnTo>
                  <a:lnTo>
                    <a:pt x="199" y="567"/>
                  </a:lnTo>
                  <a:lnTo>
                    <a:pt x="341" y="397"/>
                  </a:lnTo>
                  <a:lnTo>
                    <a:pt x="341" y="283"/>
                  </a:lnTo>
                  <a:lnTo>
                    <a:pt x="312" y="198"/>
                  </a:lnTo>
                  <a:lnTo>
                    <a:pt x="426" y="198"/>
                  </a:lnTo>
                  <a:lnTo>
                    <a:pt x="454" y="85"/>
                  </a:lnTo>
                  <a:lnTo>
                    <a:pt x="539" y="56"/>
                  </a:lnTo>
                  <a:lnTo>
                    <a:pt x="596" y="141"/>
                  </a:lnTo>
                  <a:lnTo>
                    <a:pt x="624" y="255"/>
                  </a:lnTo>
                  <a:lnTo>
                    <a:pt x="567" y="368"/>
                  </a:lnTo>
                  <a:lnTo>
                    <a:pt x="652" y="453"/>
                  </a:lnTo>
                  <a:lnTo>
                    <a:pt x="766" y="453"/>
                  </a:lnTo>
                  <a:lnTo>
                    <a:pt x="822" y="397"/>
                  </a:lnTo>
                  <a:lnTo>
                    <a:pt x="851" y="397"/>
                  </a:lnTo>
                  <a:lnTo>
                    <a:pt x="851" y="510"/>
                  </a:lnTo>
                  <a:lnTo>
                    <a:pt x="794" y="595"/>
                  </a:lnTo>
                  <a:lnTo>
                    <a:pt x="993" y="595"/>
                  </a:lnTo>
                  <a:lnTo>
                    <a:pt x="1078" y="623"/>
                  </a:lnTo>
                  <a:lnTo>
                    <a:pt x="1248" y="567"/>
                  </a:lnTo>
                  <a:lnTo>
                    <a:pt x="1389" y="425"/>
                  </a:lnTo>
                  <a:lnTo>
                    <a:pt x="1361" y="368"/>
                  </a:lnTo>
                  <a:lnTo>
                    <a:pt x="1475" y="340"/>
                  </a:lnTo>
                  <a:lnTo>
                    <a:pt x="1446" y="283"/>
                  </a:lnTo>
                  <a:lnTo>
                    <a:pt x="1389" y="283"/>
                  </a:lnTo>
                  <a:lnTo>
                    <a:pt x="1361" y="226"/>
                  </a:lnTo>
                  <a:lnTo>
                    <a:pt x="1418" y="198"/>
                  </a:lnTo>
                  <a:lnTo>
                    <a:pt x="1361" y="113"/>
                  </a:lnTo>
                  <a:lnTo>
                    <a:pt x="1418" y="85"/>
                  </a:lnTo>
                  <a:lnTo>
                    <a:pt x="1475" y="56"/>
                  </a:lnTo>
                  <a:lnTo>
                    <a:pt x="1503" y="0"/>
                  </a:lnTo>
                  <a:lnTo>
                    <a:pt x="1588" y="56"/>
                  </a:lnTo>
                  <a:lnTo>
                    <a:pt x="1673" y="0"/>
                  </a:lnTo>
                  <a:lnTo>
                    <a:pt x="1815" y="56"/>
                  </a:lnTo>
                  <a:lnTo>
                    <a:pt x="1786" y="198"/>
                  </a:lnTo>
                  <a:lnTo>
                    <a:pt x="1786" y="283"/>
                  </a:lnTo>
                  <a:lnTo>
                    <a:pt x="1815" y="31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0" name="Freeform 270"/>
            <p:cNvSpPr>
              <a:spLocks/>
            </p:cNvSpPr>
            <p:nvPr/>
          </p:nvSpPr>
          <p:spPr bwMode="auto">
            <a:xfrm>
              <a:off x="1011" y="4401"/>
              <a:ext cx="1219" cy="1020"/>
            </a:xfrm>
            <a:custGeom>
              <a:avLst/>
              <a:gdLst>
                <a:gd name="T0" fmla="*/ 1134 w 1219"/>
                <a:gd name="T1" fmla="*/ 1020 h 1020"/>
                <a:gd name="T2" fmla="*/ 1219 w 1219"/>
                <a:gd name="T3" fmla="*/ 963 h 1020"/>
                <a:gd name="T4" fmla="*/ 1191 w 1219"/>
                <a:gd name="T5" fmla="*/ 907 h 1020"/>
                <a:gd name="T6" fmla="*/ 1163 w 1219"/>
                <a:gd name="T7" fmla="*/ 822 h 1020"/>
                <a:gd name="T8" fmla="*/ 1134 w 1219"/>
                <a:gd name="T9" fmla="*/ 822 h 1020"/>
                <a:gd name="T10" fmla="*/ 1163 w 1219"/>
                <a:gd name="T11" fmla="*/ 765 h 1020"/>
                <a:gd name="T12" fmla="*/ 1134 w 1219"/>
                <a:gd name="T13" fmla="*/ 708 h 1020"/>
                <a:gd name="T14" fmla="*/ 1134 w 1219"/>
                <a:gd name="T15" fmla="*/ 652 h 1020"/>
                <a:gd name="T16" fmla="*/ 1191 w 1219"/>
                <a:gd name="T17" fmla="*/ 623 h 1020"/>
                <a:gd name="T18" fmla="*/ 1163 w 1219"/>
                <a:gd name="T19" fmla="*/ 567 h 1020"/>
                <a:gd name="T20" fmla="*/ 1134 w 1219"/>
                <a:gd name="T21" fmla="*/ 538 h 1020"/>
                <a:gd name="T22" fmla="*/ 1106 w 1219"/>
                <a:gd name="T23" fmla="*/ 425 h 1020"/>
                <a:gd name="T24" fmla="*/ 1049 w 1219"/>
                <a:gd name="T25" fmla="*/ 453 h 1020"/>
                <a:gd name="T26" fmla="*/ 1021 w 1219"/>
                <a:gd name="T27" fmla="*/ 510 h 1020"/>
                <a:gd name="T28" fmla="*/ 964 w 1219"/>
                <a:gd name="T29" fmla="*/ 481 h 1020"/>
                <a:gd name="T30" fmla="*/ 851 w 1219"/>
                <a:gd name="T31" fmla="*/ 368 h 1020"/>
                <a:gd name="T32" fmla="*/ 822 w 1219"/>
                <a:gd name="T33" fmla="*/ 283 h 1020"/>
                <a:gd name="T34" fmla="*/ 766 w 1219"/>
                <a:gd name="T35" fmla="*/ 226 h 1020"/>
                <a:gd name="T36" fmla="*/ 794 w 1219"/>
                <a:gd name="T37" fmla="*/ 170 h 1020"/>
                <a:gd name="T38" fmla="*/ 766 w 1219"/>
                <a:gd name="T39" fmla="*/ 85 h 1020"/>
                <a:gd name="T40" fmla="*/ 681 w 1219"/>
                <a:gd name="T41" fmla="*/ 28 h 1020"/>
                <a:gd name="T42" fmla="*/ 624 w 1219"/>
                <a:gd name="T43" fmla="*/ 56 h 1020"/>
                <a:gd name="T44" fmla="*/ 567 w 1219"/>
                <a:gd name="T45" fmla="*/ 0 h 1020"/>
                <a:gd name="T46" fmla="*/ 482 w 1219"/>
                <a:gd name="T47" fmla="*/ 28 h 1020"/>
                <a:gd name="T48" fmla="*/ 425 w 1219"/>
                <a:gd name="T49" fmla="*/ 0 h 1020"/>
                <a:gd name="T50" fmla="*/ 340 w 1219"/>
                <a:gd name="T51" fmla="*/ 141 h 1020"/>
                <a:gd name="T52" fmla="*/ 227 w 1219"/>
                <a:gd name="T53" fmla="*/ 198 h 1020"/>
                <a:gd name="T54" fmla="*/ 227 w 1219"/>
                <a:gd name="T55" fmla="*/ 255 h 1020"/>
                <a:gd name="T56" fmla="*/ 142 w 1219"/>
                <a:gd name="T57" fmla="*/ 340 h 1020"/>
                <a:gd name="T58" fmla="*/ 57 w 1219"/>
                <a:gd name="T59" fmla="*/ 368 h 1020"/>
                <a:gd name="T60" fmla="*/ 0 w 1219"/>
                <a:gd name="T61" fmla="*/ 481 h 1020"/>
                <a:gd name="T62" fmla="*/ 0 w 1219"/>
                <a:gd name="T63" fmla="*/ 595 h 1020"/>
                <a:gd name="T64" fmla="*/ 114 w 1219"/>
                <a:gd name="T65" fmla="*/ 652 h 1020"/>
                <a:gd name="T66" fmla="*/ 312 w 1219"/>
                <a:gd name="T67" fmla="*/ 737 h 1020"/>
                <a:gd name="T68" fmla="*/ 397 w 1219"/>
                <a:gd name="T69" fmla="*/ 907 h 1020"/>
                <a:gd name="T70" fmla="*/ 454 w 1219"/>
                <a:gd name="T71" fmla="*/ 793 h 1020"/>
                <a:gd name="T72" fmla="*/ 482 w 1219"/>
                <a:gd name="T73" fmla="*/ 850 h 1020"/>
                <a:gd name="T74" fmla="*/ 454 w 1219"/>
                <a:gd name="T75" fmla="*/ 907 h 1020"/>
                <a:gd name="T76" fmla="*/ 454 w 1219"/>
                <a:gd name="T77" fmla="*/ 963 h 1020"/>
                <a:gd name="T78" fmla="*/ 539 w 1219"/>
                <a:gd name="T79" fmla="*/ 992 h 1020"/>
                <a:gd name="T80" fmla="*/ 596 w 1219"/>
                <a:gd name="T81" fmla="*/ 992 h 1020"/>
                <a:gd name="T82" fmla="*/ 624 w 1219"/>
                <a:gd name="T83" fmla="*/ 1020 h 1020"/>
                <a:gd name="T84" fmla="*/ 681 w 1219"/>
                <a:gd name="T85" fmla="*/ 992 h 1020"/>
                <a:gd name="T86" fmla="*/ 681 w 1219"/>
                <a:gd name="T87" fmla="*/ 935 h 1020"/>
                <a:gd name="T88" fmla="*/ 766 w 1219"/>
                <a:gd name="T89" fmla="*/ 878 h 1020"/>
                <a:gd name="T90" fmla="*/ 907 w 1219"/>
                <a:gd name="T91" fmla="*/ 878 h 1020"/>
                <a:gd name="T92" fmla="*/ 936 w 1219"/>
                <a:gd name="T93" fmla="*/ 907 h 1020"/>
                <a:gd name="T94" fmla="*/ 992 w 1219"/>
                <a:gd name="T95" fmla="*/ 907 h 1020"/>
                <a:gd name="T96" fmla="*/ 1077 w 1219"/>
                <a:gd name="T97" fmla="*/ 992 h 1020"/>
                <a:gd name="T98" fmla="*/ 1134 w 1219"/>
                <a:gd name="T99" fmla="*/ 102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19" h="1020">
                  <a:moveTo>
                    <a:pt x="1134" y="1020"/>
                  </a:moveTo>
                  <a:lnTo>
                    <a:pt x="1219" y="963"/>
                  </a:lnTo>
                  <a:lnTo>
                    <a:pt x="1191" y="907"/>
                  </a:lnTo>
                  <a:lnTo>
                    <a:pt x="1163" y="822"/>
                  </a:lnTo>
                  <a:lnTo>
                    <a:pt x="1134" y="822"/>
                  </a:lnTo>
                  <a:lnTo>
                    <a:pt x="1163" y="765"/>
                  </a:lnTo>
                  <a:lnTo>
                    <a:pt x="1134" y="708"/>
                  </a:lnTo>
                  <a:lnTo>
                    <a:pt x="1134" y="652"/>
                  </a:lnTo>
                  <a:lnTo>
                    <a:pt x="1191" y="623"/>
                  </a:lnTo>
                  <a:lnTo>
                    <a:pt x="1163" y="567"/>
                  </a:lnTo>
                  <a:lnTo>
                    <a:pt x="1134" y="538"/>
                  </a:lnTo>
                  <a:lnTo>
                    <a:pt x="1106" y="425"/>
                  </a:lnTo>
                  <a:lnTo>
                    <a:pt x="1049" y="453"/>
                  </a:lnTo>
                  <a:lnTo>
                    <a:pt x="1021" y="510"/>
                  </a:lnTo>
                  <a:lnTo>
                    <a:pt x="964" y="481"/>
                  </a:lnTo>
                  <a:lnTo>
                    <a:pt x="851" y="368"/>
                  </a:lnTo>
                  <a:lnTo>
                    <a:pt x="822" y="283"/>
                  </a:lnTo>
                  <a:lnTo>
                    <a:pt x="766" y="226"/>
                  </a:lnTo>
                  <a:lnTo>
                    <a:pt x="794" y="170"/>
                  </a:lnTo>
                  <a:lnTo>
                    <a:pt x="766" y="85"/>
                  </a:lnTo>
                  <a:lnTo>
                    <a:pt x="681" y="28"/>
                  </a:lnTo>
                  <a:lnTo>
                    <a:pt x="624" y="56"/>
                  </a:lnTo>
                  <a:lnTo>
                    <a:pt x="567" y="0"/>
                  </a:lnTo>
                  <a:lnTo>
                    <a:pt x="482" y="28"/>
                  </a:lnTo>
                  <a:lnTo>
                    <a:pt x="425" y="0"/>
                  </a:lnTo>
                  <a:lnTo>
                    <a:pt x="340" y="141"/>
                  </a:lnTo>
                  <a:lnTo>
                    <a:pt x="227" y="198"/>
                  </a:lnTo>
                  <a:lnTo>
                    <a:pt x="227" y="255"/>
                  </a:lnTo>
                  <a:lnTo>
                    <a:pt x="142" y="340"/>
                  </a:lnTo>
                  <a:lnTo>
                    <a:pt x="57" y="368"/>
                  </a:lnTo>
                  <a:lnTo>
                    <a:pt x="0" y="481"/>
                  </a:lnTo>
                  <a:lnTo>
                    <a:pt x="0" y="595"/>
                  </a:lnTo>
                  <a:lnTo>
                    <a:pt x="114" y="652"/>
                  </a:lnTo>
                  <a:lnTo>
                    <a:pt x="312" y="737"/>
                  </a:lnTo>
                  <a:lnTo>
                    <a:pt x="397" y="907"/>
                  </a:lnTo>
                  <a:lnTo>
                    <a:pt x="454" y="793"/>
                  </a:lnTo>
                  <a:lnTo>
                    <a:pt x="482" y="850"/>
                  </a:lnTo>
                  <a:lnTo>
                    <a:pt x="454" y="907"/>
                  </a:lnTo>
                  <a:lnTo>
                    <a:pt x="454" y="963"/>
                  </a:lnTo>
                  <a:lnTo>
                    <a:pt x="539" y="992"/>
                  </a:lnTo>
                  <a:lnTo>
                    <a:pt x="596" y="992"/>
                  </a:lnTo>
                  <a:lnTo>
                    <a:pt x="624" y="1020"/>
                  </a:lnTo>
                  <a:lnTo>
                    <a:pt x="681" y="992"/>
                  </a:lnTo>
                  <a:lnTo>
                    <a:pt x="681" y="935"/>
                  </a:lnTo>
                  <a:lnTo>
                    <a:pt x="766" y="878"/>
                  </a:lnTo>
                  <a:lnTo>
                    <a:pt x="907" y="878"/>
                  </a:lnTo>
                  <a:lnTo>
                    <a:pt x="936" y="907"/>
                  </a:lnTo>
                  <a:lnTo>
                    <a:pt x="992" y="907"/>
                  </a:lnTo>
                  <a:lnTo>
                    <a:pt x="1077" y="992"/>
                  </a:lnTo>
                  <a:lnTo>
                    <a:pt x="1134" y="102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1" name="Freeform 271"/>
            <p:cNvSpPr>
              <a:spLocks/>
            </p:cNvSpPr>
            <p:nvPr/>
          </p:nvSpPr>
          <p:spPr bwMode="auto">
            <a:xfrm>
              <a:off x="1748" y="5988"/>
              <a:ext cx="1616" cy="1729"/>
            </a:xfrm>
            <a:custGeom>
              <a:avLst/>
              <a:gdLst>
                <a:gd name="T0" fmla="*/ 737 w 1616"/>
                <a:gd name="T1" fmla="*/ 1616 h 1729"/>
                <a:gd name="T2" fmla="*/ 596 w 1616"/>
                <a:gd name="T3" fmla="*/ 1559 h 1729"/>
                <a:gd name="T4" fmla="*/ 539 w 1616"/>
                <a:gd name="T5" fmla="*/ 1446 h 1729"/>
                <a:gd name="T6" fmla="*/ 681 w 1616"/>
                <a:gd name="T7" fmla="*/ 1418 h 1729"/>
                <a:gd name="T8" fmla="*/ 822 w 1616"/>
                <a:gd name="T9" fmla="*/ 1248 h 1729"/>
                <a:gd name="T10" fmla="*/ 681 w 1616"/>
                <a:gd name="T11" fmla="*/ 1162 h 1729"/>
                <a:gd name="T12" fmla="*/ 454 w 1616"/>
                <a:gd name="T13" fmla="*/ 992 h 1729"/>
                <a:gd name="T14" fmla="*/ 284 w 1616"/>
                <a:gd name="T15" fmla="*/ 1021 h 1729"/>
                <a:gd name="T16" fmla="*/ 255 w 1616"/>
                <a:gd name="T17" fmla="*/ 794 h 1729"/>
                <a:gd name="T18" fmla="*/ 114 w 1616"/>
                <a:gd name="T19" fmla="*/ 681 h 1729"/>
                <a:gd name="T20" fmla="*/ 170 w 1616"/>
                <a:gd name="T21" fmla="*/ 595 h 1729"/>
                <a:gd name="T22" fmla="*/ 57 w 1616"/>
                <a:gd name="T23" fmla="*/ 425 h 1729"/>
                <a:gd name="T24" fmla="*/ 0 w 1616"/>
                <a:gd name="T25" fmla="*/ 369 h 1729"/>
                <a:gd name="T26" fmla="*/ 85 w 1616"/>
                <a:gd name="T27" fmla="*/ 227 h 1729"/>
                <a:gd name="T28" fmla="*/ 199 w 1616"/>
                <a:gd name="T29" fmla="*/ 170 h 1729"/>
                <a:gd name="T30" fmla="*/ 426 w 1616"/>
                <a:gd name="T31" fmla="*/ 28 h 1729"/>
                <a:gd name="T32" fmla="*/ 482 w 1616"/>
                <a:gd name="T33" fmla="*/ 170 h 1729"/>
                <a:gd name="T34" fmla="*/ 482 w 1616"/>
                <a:gd name="T35" fmla="*/ 255 h 1729"/>
                <a:gd name="T36" fmla="*/ 482 w 1616"/>
                <a:gd name="T37" fmla="*/ 397 h 1729"/>
                <a:gd name="T38" fmla="*/ 539 w 1616"/>
                <a:gd name="T39" fmla="*/ 454 h 1729"/>
                <a:gd name="T40" fmla="*/ 596 w 1616"/>
                <a:gd name="T41" fmla="*/ 595 h 1729"/>
                <a:gd name="T42" fmla="*/ 681 w 1616"/>
                <a:gd name="T43" fmla="*/ 652 h 1729"/>
                <a:gd name="T44" fmla="*/ 652 w 1616"/>
                <a:gd name="T45" fmla="*/ 766 h 1729"/>
                <a:gd name="T46" fmla="*/ 794 w 1616"/>
                <a:gd name="T47" fmla="*/ 851 h 1729"/>
                <a:gd name="T48" fmla="*/ 879 w 1616"/>
                <a:gd name="T49" fmla="*/ 964 h 1729"/>
                <a:gd name="T50" fmla="*/ 1049 w 1616"/>
                <a:gd name="T51" fmla="*/ 681 h 1729"/>
                <a:gd name="T52" fmla="*/ 1333 w 1616"/>
                <a:gd name="T53" fmla="*/ 737 h 1729"/>
                <a:gd name="T54" fmla="*/ 1503 w 1616"/>
                <a:gd name="T55" fmla="*/ 851 h 1729"/>
                <a:gd name="T56" fmla="*/ 1559 w 1616"/>
                <a:gd name="T57" fmla="*/ 992 h 1729"/>
                <a:gd name="T58" fmla="*/ 1616 w 1616"/>
                <a:gd name="T59" fmla="*/ 1106 h 1729"/>
                <a:gd name="T60" fmla="*/ 1503 w 1616"/>
                <a:gd name="T61" fmla="*/ 1219 h 1729"/>
                <a:gd name="T62" fmla="*/ 1418 w 1616"/>
                <a:gd name="T63" fmla="*/ 1333 h 1729"/>
                <a:gd name="T64" fmla="*/ 1304 w 1616"/>
                <a:gd name="T65" fmla="*/ 1304 h 1729"/>
                <a:gd name="T66" fmla="*/ 1191 w 1616"/>
                <a:gd name="T67" fmla="*/ 1361 h 1729"/>
                <a:gd name="T68" fmla="*/ 1163 w 1616"/>
                <a:gd name="T69" fmla="*/ 1418 h 1729"/>
                <a:gd name="T70" fmla="*/ 1134 w 1616"/>
                <a:gd name="T71" fmla="*/ 1503 h 1729"/>
                <a:gd name="T72" fmla="*/ 936 w 1616"/>
                <a:gd name="T73" fmla="*/ 1588 h 1729"/>
                <a:gd name="T74" fmla="*/ 794 w 1616"/>
                <a:gd name="T75" fmla="*/ 1729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16" h="1729">
                  <a:moveTo>
                    <a:pt x="709" y="1701"/>
                  </a:moveTo>
                  <a:lnTo>
                    <a:pt x="737" y="1616"/>
                  </a:lnTo>
                  <a:lnTo>
                    <a:pt x="681" y="1531"/>
                  </a:lnTo>
                  <a:lnTo>
                    <a:pt x="596" y="1559"/>
                  </a:lnTo>
                  <a:lnTo>
                    <a:pt x="624" y="1503"/>
                  </a:lnTo>
                  <a:lnTo>
                    <a:pt x="539" y="1446"/>
                  </a:lnTo>
                  <a:lnTo>
                    <a:pt x="539" y="1389"/>
                  </a:lnTo>
                  <a:lnTo>
                    <a:pt x="681" y="1418"/>
                  </a:lnTo>
                  <a:lnTo>
                    <a:pt x="794" y="1333"/>
                  </a:lnTo>
                  <a:lnTo>
                    <a:pt x="822" y="1248"/>
                  </a:lnTo>
                  <a:lnTo>
                    <a:pt x="709" y="1248"/>
                  </a:lnTo>
                  <a:lnTo>
                    <a:pt x="681" y="1162"/>
                  </a:lnTo>
                  <a:lnTo>
                    <a:pt x="624" y="1134"/>
                  </a:lnTo>
                  <a:lnTo>
                    <a:pt x="454" y="992"/>
                  </a:lnTo>
                  <a:lnTo>
                    <a:pt x="340" y="964"/>
                  </a:lnTo>
                  <a:lnTo>
                    <a:pt x="284" y="1021"/>
                  </a:lnTo>
                  <a:lnTo>
                    <a:pt x="255" y="936"/>
                  </a:lnTo>
                  <a:lnTo>
                    <a:pt x="255" y="794"/>
                  </a:lnTo>
                  <a:lnTo>
                    <a:pt x="199" y="851"/>
                  </a:lnTo>
                  <a:lnTo>
                    <a:pt x="114" y="681"/>
                  </a:lnTo>
                  <a:lnTo>
                    <a:pt x="199" y="652"/>
                  </a:lnTo>
                  <a:lnTo>
                    <a:pt x="170" y="595"/>
                  </a:lnTo>
                  <a:lnTo>
                    <a:pt x="85" y="567"/>
                  </a:lnTo>
                  <a:lnTo>
                    <a:pt x="57" y="425"/>
                  </a:lnTo>
                  <a:lnTo>
                    <a:pt x="0" y="425"/>
                  </a:lnTo>
                  <a:lnTo>
                    <a:pt x="0" y="369"/>
                  </a:lnTo>
                  <a:lnTo>
                    <a:pt x="85" y="312"/>
                  </a:lnTo>
                  <a:lnTo>
                    <a:pt x="85" y="227"/>
                  </a:lnTo>
                  <a:lnTo>
                    <a:pt x="142" y="170"/>
                  </a:lnTo>
                  <a:lnTo>
                    <a:pt x="199" y="170"/>
                  </a:lnTo>
                  <a:lnTo>
                    <a:pt x="369" y="0"/>
                  </a:lnTo>
                  <a:lnTo>
                    <a:pt x="426" y="28"/>
                  </a:lnTo>
                  <a:lnTo>
                    <a:pt x="426" y="85"/>
                  </a:lnTo>
                  <a:lnTo>
                    <a:pt x="482" y="170"/>
                  </a:lnTo>
                  <a:lnTo>
                    <a:pt x="426" y="227"/>
                  </a:lnTo>
                  <a:lnTo>
                    <a:pt x="482" y="255"/>
                  </a:lnTo>
                  <a:lnTo>
                    <a:pt x="426" y="369"/>
                  </a:lnTo>
                  <a:lnTo>
                    <a:pt x="482" y="397"/>
                  </a:lnTo>
                  <a:lnTo>
                    <a:pt x="482" y="454"/>
                  </a:lnTo>
                  <a:lnTo>
                    <a:pt x="539" y="454"/>
                  </a:lnTo>
                  <a:lnTo>
                    <a:pt x="652" y="539"/>
                  </a:lnTo>
                  <a:lnTo>
                    <a:pt x="596" y="595"/>
                  </a:lnTo>
                  <a:lnTo>
                    <a:pt x="596" y="652"/>
                  </a:lnTo>
                  <a:lnTo>
                    <a:pt x="681" y="652"/>
                  </a:lnTo>
                  <a:lnTo>
                    <a:pt x="652" y="709"/>
                  </a:lnTo>
                  <a:lnTo>
                    <a:pt x="652" y="766"/>
                  </a:lnTo>
                  <a:lnTo>
                    <a:pt x="766" y="822"/>
                  </a:lnTo>
                  <a:lnTo>
                    <a:pt x="794" y="851"/>
                  </a:lnTo>
                  <a:lnTo>
                    <a:pt x="766" y="907"/>
                  </a:lnTo>
                  <a:lnTo>
                    <a:pt x="879" y="964"/>
                  </a:lnTo>
                  <a:lnTo>
                    <a:pt x="1021" y="709"/>
                  </a:lnTo>
                  <a:lnTo>
                    <a:pt x="1049" y="681"/>
                  </a:lnTo>
                  <a:lnTo>
                    <a:pt x="1219" y="822"/>
                  </a:lnTo>
                  <a:lnTo>
                    <a:pt x="1333" y="737"/>
                  </a:lnTo>
                  <a:lnTo>
                    <a:pt x="1446" y="766"/>
                  </a:lnTo>
                  <a:lnTo>
                    <a:pt x="1503" y="851"/>
                  </a:lnTo>
                  <a:lnTo>
                    <a:pt x="1503" y="936"/>
                  </a:lnTo>
                  <a:lnTo>
                    <a:pt x="1559" y="992"/>
                  </a:lnTo>
                  <a:lnTo>
                    <a:pt x="1531" y="1049"/>
                  </a:lnTo>
                  <a:lnTo>
                    <a:pt x="1616" y="1106"/>
                  </a:lnTo>
                  <a:lnTo>
                    <a:pt x="1531" y="1219"/>
                  </a:lnTo>
                  <a:lnTo>
                    <a:pt x="1503" y="1219"/>
                  </a:lnTo>
                  <a:lnTo>
                    <a:pt x="1418" y="1276"/>
                  </a:lnTo>
                  <a:lnTo>
                    <a:pt x="1418" y="1333"/>
                  </a:lnTo>
                  <a:lnTo>
                    <a:pt x="1361" y="1361"/>
                  </a:lnTo>
                  <a:lnTo>
                    <a:pt x="1304" y="1304"/>
                  </a:lnTo>
                  <a:lnTo>
                    <a:pt x="1248" y="1361"/>
                  </a:lnTo>
                  <a:lnTo>
                    <a:pt x="1191" y="1361"/>
                  </a:lnTo>
                  <a:lnTo>
                    <a:pt x="1219" y="1418"/>
                  </a:lnTo>
                  <a:lnTo>
                    <a:pt x="1163" y="1418"/>
                  </a:lnTo>
                  <a:lnTo>
                    <a:pt x="1163" y="1474"/>
                  </a:lnTo>
                  <a:lnTo>
                    <a:pt x="1134" y="1503"/>
                  </a:lnTo>
                  <a:lnTo>
                    <a:pt x="1049" y="1503"/>
                  </a:lnTo>
                  <a:lnTo>
                    <a:pt x="936" y="1588"/>
                  </a:lnTo>
                  <a:lnTo>
                    <a:pt x="851" y="1616"/>
                  </a:lnTo>
                  <a:lnTo>
                    <a:pt x="794" y="1729"/>
                  </a:lnTo>
                  <a:lnTo>
                    <a:pt x="709" y="170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2" name="Freeform 272"/>
            <p:cNvSpPr>
              <a:spLocks/>
            </p:cNvSpPr>
            <p:nvPr/>
          </p:nvSpPr>
          <p:spPr bwMode="auto">
            <a:xfrm>
              <a:off x="1380" y="1622"/>
              <a:ext cx="1332" cy="1446"/>
            </a:xfrm>
            <a:custGeom>
              <a:avLst/>
              <a:gdLst>
                <a:gd name="T0" fmla="*/ 198 w 1332"/>
                <a:gd name="T1" fmla="*/ 1446 h 1446"/>
                <a:gd name="T2" fmla="*/ 312 w 1332"/>
                <a:gd name="T3" fmla="*/ 1446 h 1446"/>
                <a:gd name="T4" fmla="*/ 340 w 1332"/>
                <a:gd name="T5" fmla="*/ 1333 h 1446"/>
                <a:gd name="T6" fmla="*/ 425 w 1332"/>
                <a:gd name="T7" fmla="*/ 1304 h 1446"/>
                <a:gd name="T8" fmla="*/ 425 w 1332"/>
                <a:gd name="T9" fmla="*/ 1219 h 1446"/>
                <a:gd name="T10" fmla="*/ 453 w 1332"/>
                <a:gd name="T11" fmla="*/ 1191 h 1446"/>
                <a:gd name="T12" fmla="*/ 453 w 1332"/>
                <a:gd name="T13" fmla="*/ 1106 h 1446"/>
                <a:gd name="T14" fmla="*/ 538 w 1332"/>
                <a:gd name="T15" fmla="*/ 1049 h 1446"/>
                <a:gd name="T16" fmla="*/ 595 w 1332"/>
                <a:gd name="T17" fmla="*/ 1134 h 1446"/>
                <a:gd name="T18" fmla="*/ 765 w 1332"/>
                <a:gd name="T19" fmla="*/ 1078 h 1446"/>
                <a:gd name="T20" fmla="*/ 794 w 1332"/>
                <a:gd name="T21" fmla="*/ 993 h 1446"/>
                <a:gd name="T22" fmla="*/ 765 w 1332"/>
                <a:gd name="T23" fmla="*/ 964 h 1446"/>
                <a:gd name="T24" fmla="*/ 822 w 1332"/>
                <a:gd name="T25" fmla="*/ 936 h 1446"/>
                <a:gd name="T26" fmla="*/ 935 w 1332"/>
                <a:gd name="T27" fmla="*/ 993 h 1446"/>
                <a:gd name="T28" fmla="*/ 992 w 1332"/>
                <a:gd name="T29" fmla="*/ 993 h 1446"/>
                <a:gd name="T30" fmla="*/ 1077 w 1332"/>
                <a:gd name="T31" fmla="*/ 964 h 1446"/>
                <a:gd name="T32" fmla="*/ 1049 w 1332"/>
                <a:gd name="T33" fmla="*/ 851 h 1446"/>
                <a:gd name="T34" fmla="*/ 1134 w 1332"/>
                <a:gd name="T35" fmla="*/ 822 h 1446"/>
                <a:gd name="T36" fmla="*/ 1190 w 1332"/>
                <a:gd name="T37" fmla="*/ 851 h 1446"/>
                <a:gd name="T38" fmla="*/ 1219 w 1332"/>
                <a:gd name="T39" fmla="*/ 794 h 1446"/>
                <a:gd name="T40" fmla="*/ 1275 w 1332"/>
                <a:gd name="T41" fmla="*/ 794 h 1446"/>
                <a:gd name="T42" fmla="*/ 1275 w 1332"/>
                <a:gd name="T43" fmla="*/ 737 h 1446"/>
                <a:gd name="T44" fmla="*/ 1304 w 1332"/>
                <a:gd name="T45" fmla="*/ 709 h 1446"/>
                <a:gd name="T46" fmla="*/ 1332 w 1332"/>
                <a:gd name="T47" fmla="*/ 652 h 1446"/>
                <a:gd name="T48" fmla="*/ 1304 w 1332"/>
                <a:gd name="T49" fmla="*/ 624 h 1446"/>
                <a:gd name="T50" fmla="*/ 1219 w 1332"/>
                <a:gd name="T51" fmla="*/ 652 h 1446"/>
                <a:gd name="T52" fmla="*/ 1162 w 1332"/>
                <a:gd name="T53" fmla="*/ 539 h 1446"/>
                <a:gd name="T54" fmla="*/ 1247 w 1332"/>
                <a:gd name="T55" fmla="*/ 312 h 1446"/>
                <a:gd name="T56" fmla="*/ 1190 w 1332"/>
                <a:gd name="T57" fmla="*/ 284 h 1446"/>
                <a:gd name="T58" fmla="*/ 1162 w 1332"/>
                <a:gd name="T59" fmla="*/ 227 h 1446"/>
                <a:gd name="T60" fmla="*/ 1162 w 1332"/>
                <a:gd name="T61" fmla="*/ 142 h 1446"/>
                <a:gd name="T62" fmla="*/ 1105 w 1332"/>
                <a:gd name="T63" fmla="*/ 85 h 1446"/>
                <a:gd name="T64" fmla="*/ 992 w 1332"/>
                <a:gd name="T65" fmla="*/ 170 h 1446"/>
                <a:gd name="T66" fmla="*/ 992 w 1332"/>
                <a:gd name="T67" fmla="*/ 199 h 1446"/>
                <a:gd name="T68" fmla="*/ 879 w 1332"/>
                <a:gd name="T69" fmla="*/ 199 h 1446"/>
                <a:gd name="T70" fmla="*/ 850 w 1332"/>
                <a:gd name="T71" fmla="*/ 227 h 1446"/>
                <a:gd name="T72" fmla="*/ 822 w 1332"/>
                <a:gd name="T73" fmla="*/ 142 h 1446"/>
                <a:gd name="T74" fmla="*/ 595 w 1332"/>
                <a:gd name="T75" fmla="*/ 0 h 1446"/>
                <a:gd name="T76" fmla="*/ 595 w 1332"/>
                <a:gd name="T77" fmla="*/ 114 h 1446"/>
                <a:gd name="T78" fmla="*/ 538 w 1332"/>
                <a:gd name="T79" fmla="*/ 199 h 1446"/>
                <a:gd name="T80" fmla="*/ 595 w 1332"/>
                <a:gd name="T81" fmla="*/ 340 h 1446"/>
                <a:gd name="T82" fmla="*/ 567 w 1332"/>
                <a:gd name="T83" fmla="*/ 369 h 1446"/>
                <a:gd name="T84" fmla="*/ 510 w 1332"/>
                <a:gd name="T85" fmla="*/ 340 h 1446"/>
                <a:gd name="T86" fmla="*/ 368 w 1332"/>
                <a:gd name="T87" fmla="*/ 454 h 1446"/>
                <a:gd name="T88" fmla="*/ 340 w 1332"/>
                <a:gd name="T89" fmla="*/ 567 h 1446"/>
                <a:gd name="T90" fmla="*/ 425 w 1332"/>
                <a:gd name="T91" fmla="*/ 624 h 1446"/>
                <a:gd name="T92" fmla="*/ 368 w 1332"/>
                <a:gd name="T93" fmla="*/ 681 h 1446"/>
                <a:gd name="T94" fmla="*/ 312 w 1332"/>
                <a:gd name="T95" fmla="*/ 681 h 1446"/>
                <a:gd name="T96" fmla="*/ 198 w 1332"/>
                <a:gd name="T97" fmla="*/ 794 h 1446"/>
                <a:gd name="T98" fmla="*/ 255 w 1332"/>
                <a:gd name="T99" fmla="*/ 879 h 1446"/>
                <a:gd name="T100" fmla="*/ 255 w 1332"/>
                <a:gd name="T101" fmla="*/ 936 h 1446"/>
                <a:gd name="T102" fmla="*/ 198 w 1332"/>
                <a:gd name="T103" fmla="*/ 964 h 1446"/>
                <a:gd name="T104" fmla="*/ 170 w 1332"/>
                <a:gd name="T105" fmla="*/ 1049 h 1446"/>
                <a:gd name="T106" fmla="*/ 85 w 1332"/>
                <a:gd name="T107" fmla="*/ 1106 h 1446"/>
                <a:gd name="T108" fmla="*/ 56 w 1332"/>
                <a:gd name="T109" fmla="*/ 1191 h 1446"/>
                <a:gd name="T110" fmla="*/ 0 w 1332"/>
                <a:gd name="T111" fmla="*/ 1219 h 1446"/>
                <a:gd name="T112" fmla="*/ 28 w 1332"/>
                <a:gd name="T113" fmla="*/ 1304 h 1446"/>
                <a:gd name="T114" fmla="*/ 113 w 1332"/>
                <a:gd name="T115" fmla="*/ 1333 h 1446"/>
                <a:gd name="T116" fmla="*/ 198 w 1332"/>
                <a:gd name="T117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32" h="1446">
                  <a:moveTo>
                    <a:pt x="198" y="1446"/>
                  </a:moveTo>
                  <a:lnTo>
                    <a:pt x="312" y="1446"/>
                  </a:lnTo>
                  <a:lnTo>
                    <a:pt x="340" y="1333"/>
                  </a:lnTo>
                  <a:lnTo>
                    <a:pt x="425" y="1304"/>
                  </a:lnTo>
                  <a:lnTo>
                    <a:pt x="425" y="1219"/>
                  </a:lnTo>
                  <a:lnTo>
                    <a:pt x="453" y="1191"/>
                  </a:lnTo>
                  <a:lnTo>
                    <a:pt x="453" y="1106"/>
                  </a:lnTo>
                  <a:lnTo>
                    <a:pt x="538" y="1049"/>
                  </a:lnTo>
                  <a:lnTo>
                    <a:pt x="595" y="1134"/>
                  </a:lnTo>
                  <a:lnTo>
                    <a:pt x="765" y="1078"/>
                  </a:lnTo>
                  <a:lnTo>
                    <a:pt x="794" y="993"/>
                  </a:lnTo>
                  <a:lnTo>
                    <a:pt x="765" y="964"/>
                  </a:lnTo>
                  <a:lnTo>
                    <a:pt x="822" y="936"/>
                  </a:lnTo>
                  <a:lnTo>
                    <a:pt x="935" y="993"/>
                  </a:lnTo>
                  <a:lnTo>
                    <a:pt x="992" y="993"/>
                  </a:lnTo>
                  <a:lnTo>
                    <a:pt x="1077" y="964"/>
                  </a:lnTo>
                  <a:lnTo>
                    <a:pt x="1049" y="851"/>
                  </a:lnTo>
                  <a:lnTo>
                    <a:pt x="1134" y="822"/>
                  </a:lnTo>
                  <a:lnTo>
                    <a:pt x="1190" y="851"/>
                  </a:lnTo>
                  <a:lnTo>
                    <a:pt x="1219" y="794"/>
                  </a:lnTo>
                  <a:lnTo>
                    <a:pt x="1275" y="794"/>
                  </a:lnTo>
                  <a:lnTo>
                    <a:pt x="1275" y="737"/>
                  </a:lnTo>
                  <a:lnTo>
                    <a:pt x="1304" y="709"/>
                  </a:lnTo>
                  <a:lnTo>
                    <a:pt x="1332" y="652"/>
                  </a:lnTo>
                  <a:lnTo>
                    <a:pt x="1304" y="624"/>
                  </a:lnTo>
                  <a:lnTo>
                    <a:pt x="1219" y="652"/>
                  </a:lnTo>
                  <a:lnTo>
                    <a:pt x="1162" y="539"/>
                  </a:lnTo>
                  <a:lnTo>
                    <a:pt x="1247" y="312"/>
                  </a:lnTo>
                  <a:lnTo>
                    <a:pt x="1190" y="284"/>
                  </a:lnTo>
                  <a:lnTo>
                    <a:pt x="1162" y="227"/>
                  </a:lnTo>
                  <a:lnTo>
                    <a:pt x="1162" y="142"/>
                  </a:lnTo>
                  <a:lnTo>
                    <a:pt x="1105" y="85"/>
                  </a:lnTo>
                  <a:lnTo>
                    <a:pt x="992" y="170"/>
                  </a:lnTo>
                  <a:lnTo>
                    <a:pt x="992" y="199"/>
                  </a:lnTo>
                  <a:lnTo>
                    <a:pt x="879" y="199"/>
                  </a:lnTo>
                  <a:lnTo>
                    <a:pt x="850" y="227"/>
                  </a:lnTo>
                  <a:lnTo>
                    <a:pt x="822" y="142"/>
                  </a:lnTo>
                  <a:lnTo>
                    <a:pt x="595" y="0"/>
                  </a:lnTo>
                  <a:lnTo>
                    <a:pt x="595" y="114"/>
                  </a:lnTo>
                  <a:lnTo>
                    <a:pt x="538" y="199"/>
                  </a:lnTo>
                  <a:lnTo>
                    <a:pt x="595" y="340"/>
                  </a:lnTo>
                  <a:lnTo>
                    <a:pt x="567" y="369"/>
                  </a:lnTo>
                  <a:lnTo>
                    <a:pt x="510" y="340"/>
                  </a:lnTo>
                  <a:lnTo>
                    <a:pt x="368" y="454"/>
                  </a:lnTo>
                  <a:lnTo>
                    <a:pt x="340" y="567"/>
                  </a:lnTo>
                  <a:lnTo>
                    <a:pt x="425" y="624"/>
                  </a:lnTo>
                  <a:lnTo>
                    <a:pt x="368" y="681"/>
                  </a:lnTo>
                  <a:lnTo>
                    <a:pt x="312" y="681"/>
                  </a:lnTo>
                  <a:lnTo>
                    <a:pt x="198" y="794"/>
                  </a:lnTo>
                  <a:lnTo>
                    <a:pt x="255" y="879"/>
                  </a:lnTo>
                  <a:lnTo>
                    <a:pt x="255" y="936"/>
                  </a:lnTo>
                  <a:lnTo>
                    <a:pt x="198" y="964"/>
                  </a:lnTo>
                  <a:lnTo>
                    <a:pt x="170" y="1049"/>
                  </a:lnTo>
                  <a:lnTo>
                    <a:pt x="85" y="1106"/>
                  </a:lnTo>
                  <a:lnTo>
                    <a:pt x="56" y="1191"/>
                  </a:lnTo>
                  <a:lnTo>
                    <a:pt x="0" y="1219"/>
                  </a:lnTo>
                  <a:lnTo>
                    <a:pt x="28" y="1304"/>
                  </a:lnTo>
                  <a:lnTo>
                    <a:pt x="113" y="1333"/>
                  </a:lnTo>
                  <a:lnTo>
                    <a:pt x="198" y="144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4" name="Freeform 274"/>
            <p:cNvSpPr>
              <a:spLocks/>
            </p:cNvSpPr>
            <p:nvPr/>
          </p:nvSpPr>
          <p:spPr bwMode="auto">
            <a:xfrm>
              <a:off x="2514" y="914"/>
              <a:ext cx="1417" cy="1615"/>
            </a:xfrm>
            <a:custGeom>
              <a:avLst/>
              <a:gdLst>
                <a:gd name="T0" fmla="*/ 85 w 1417"/>
                <a:gd name="T1" fmla="*/ 1502 h 1615"/>
                <a:gd name="T2" fmla="*/ 141 w 1417"/>
                <a:gd name="T3" fmla="*/ 1445 h 1615"/>
                <a:gd name="T4" fmla="*/ 198 w 1417"/>
                <a:gd name="T5" fmla="*/ 1360 h 1615"/>
                <a:gd name="T6" fmla="*/ 85 w 1417"/>
                <a:gd name="T7" fmla="*/ 1360 h 1615"/>
                <a:gd name="T8" fmla="*/ 113 w 1417"/>
                <a:gd name="T9" fmla="*/ 1020 h 1615"/>
                <a:gd name="T10" fmla="*/ 227 w 1417"/>
                <a:gd name="T11" fmla="*/ 1020 h 1615"/>
                <a:gd name="T12" fmla="*/ 312 w 1417"/>
                <a:gd name="T13" fmla="*/ 907 h 1615"/>
                <a:gd name="T14" fmla="*/ 113 w 1417"/>
                <a:gd name="T15" fmla="*/ 708 h 1615"/>
                <a:gd name="T16" fmla="*/ 0 w 1417"/>
                <a:gd name="T17" fmla="*/ 737 h 1615"/>
                <a:gd name="T18" fmla="*/ 85 w 1417"/>
                <a:gd name="T19" fmla="*/ 425 h 1615"/>
                <a:gd name="T20" fmla="*/ 482 w 1417"/>
                <a:gd name="T21" fmla="*/ 141 h 1615"/>
                <a:gd name="T22" fmla="*/ 567 w 1417"/>
                <a:gd name="T23" fmla="*/ 56 h 1615"/>
                <a:gd name="T24" fmla="*/ 680 w 1417"/>
                <a:gd name="T25" fmla="*/ 113 h 1615"/>
                <a:gd name="T26" fmla="*/ 680 w 1417"/>
                <a:gd name="T27" fmla="*/ 226 h 1615"/>
                <a:gd name="T28" fmla="*/ 737 w 1417"/>
                <a:gd name="T29" fmla="*/ 283 h 1615"/>
                <a:gd name="T30" fmla="*/ 765 w 1417"/>
                <a:gd name="T31" fmla="*/ 396 h 1615"/>
                <a:gd name="T32" fmla="*/ 1219 w 1417"/>
                <a:gd name="T33" fmla="*/ 481 h 1615"/>
                <a:gd name="T34" fmla="*/ 1275 w 1417"/>
                <a:gd name="T35" fmla="*/ 396 h 1615"/>
                <a:gd name="T36" fmla="*/ 1389 w 1417"/>
                <a:gd name="T37" fmla="*/ 396 h 1615"/>
                <a:gd name="T38" fmla="*/ 1304 w 1417"/>
                <a:gd name="T39" fmla="*/ 538 h 1615"/>
                <a:gd name="T40" fmla="*/ 1219 w 1417"/>
                <a:gd name="T41" fmla="*/ 822 h 1615"/>
                <a:gd name="T42" fmla="*/ 1304 w 1417"/>
                <a:gd name="T43" fmla="*/ 963 h 1615"/>
                <a:gd name="T44" fmla="*/ 1389 w 1417"/>
                <a:gd name="T45" fmla="*/ 1134 h 1615"/>
                <a:gd name="T46" fmla="*/ 1389 w 1417"/>
                <a:gd name="T47" fmla="*/ 1219 h 1615"/>
                <a:gd name="T48" fmla="*/ 1247 w 1417"/>
                <a:gd name="T49" fmla="*/ 1304 h 1615"/>
                <a:gd name="T50" fmla="*/ 1162 w 1417"/>
                <a:gd name="T51" fmla="*/ 1389 h 1615"/>
                <a:gd name="T52" fmla="*/ 1077 w 1417"/>
                <a:gd name="T53" fmla="*/ 1417 h 1615"/>
                <a:gd name="T54" fmla="*/ 964 w 1417"/>
                <a:gd name="T55" fmla="*/ 1275 h 1615"/>
                <a:gd name="T56" fmla="*/ 879 w 1417"/>
                <a:gd name="T57" fmla="*/ 1190 h 1615"/>
                <a:gd name="T58" fmla="*/ 737 w 1417"/>
                <a:gd name="T59" fmla="*/ 1247 h 1615"/>
                <a:gd name="T60" fmla="*/ 397 w 1417"/>
                <a:gd name="T61" fmla="*/ 1445 h 1615"/>
                <a:gd name="T62" fmla="*/ 312 w 1417"/>
                <a:gd name="T63" fmla="*/ 1530 h 1615"/>
                <a:gd name="T64" fmla="*/ 198 w 1417"/>
                <a:gd name="T65" fmla="*/ 1587 h 1615"/>
                <a:gd name="T66" fmla="*/ 56 w 1417"/>
                <a:gd name="T67" fmla="*/ 1559 h 1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17" h="1615">
                  <a:moveTo>
                    <a:pt x="56" y="1559"/>
                  </a:moveTo>
                  <a:lnTo>
                    <a:pt x="85" y="1502"/>
                  </a:lnTo>
                  <a:lnTo>
                    <a:pt x="141" y="1502"/>
                  </a:lnTo>
                  <a:lnTo>
                    <a:pt x="141" y="1445"/>
                  </a:lnTo>
                  <a:lnTo>
                    <a:pt x="170" y="1417"/>
                  </a:lnTo>
                  <a:lnTo>
                    <a:pt x="198" y="1360"/>
                  </a:lnTo>
                  <a:lnTo>
                    <a:pt x="170" y="1332"/>
                  </a:lnTo>
                  <a:lnTo>
                    <a:pt x="85" y="1360"/>
                  </a:lnTo>
                  <a:lnTo>
                    <a:pt x="28" y="1219"/>
                  </a:lnTo>
                  <a:lnTo>
                    <a:pt x="113" y="1020"/>
                  </a:lnTo>
                  <a:lnTo>
                    <a:pt x="198" y="992"/>
                  </a:lnTo>
                  <a:lnTo>
                    <a:pt x="227" y="1020"/>
                  </a:lnTo>
                  <a:lnTo>
                    <a:pt x="312" y="1020"/>
                  </a:lnTo>
                  <a:lnTo>
                    <a:pt x="312" y="907"/>
                  </a:lnTo>
                  <a:lnTo>
                    <a:pt x="368" y="765"/>
                  </a:lnTo>
                  <a:lnTo>
                    <a:pt x="113" y="708"/>
                  </a:lnTo>
                  <a:lnTo>
                    <a:pt x="56" y="765"/>
                  </a:lnTo>
                  <a:lnTo>
                    <a:pt x="0" y="737"/>
                  </a:lnTo>
                  <a:lnTo>
                    <a:pt x="0" y="652"/>
                  </a:lnTo>
                  <a:lnTo>
                    <a:pt x="85" y="425"/>
                  </a:lnTo>
                  <a:lnTo>
                    <a:pt x="340" y="28"/>
                  </a:lnTo>
                  <a:lnTo>
                    <a:pt x="482" y="141"/>
                  </a:lnTo>
                  <a:lnTo>
                    <a:pt x="538" y="141"/>
                  </a:lnTo>
                  <a:lnTo>
                    <a:pt x="567" y="56"/>
                  </a:lnTo>
                  <a:lnTo>
                    <a:pt x="623" y="0"/>
                  </a:lnTo>
                  <a:lnTo>
                    <a:pt x="680" y="113"/>
                  </a:lnTo>
                  <a:lnTo>
                    <a:pt x="623" y="141"/>
                  </a:lnTo>
                  <a:lnTo>
                    <a:pt x="680" y="226"/>
                  </a:lnTo>
                  <a:lnTo>
                    <a:pt x="737" y="198"/>
                  </a:lnTo>
                  <a:lnTo>
                    <a:pt x="737" y="283"/>
                  </a:lnTo>
                  <a:lnTo>
                    <a:pt x="793" y="368"/>
                  </a:lnTo>
                  <a:lnTo>
                    <a:pt x="765" y="396"/>
                  </a:lnTo>
                  <a:lnTo>
                    <a:pt x="1049" y="538"/>
                  </a:lnTo>
                  <a:lnTo>
                    <a:pt x="1219" y="481"/>
                  </a:lnTo>
                  <a:lnTo>
                    <a:pt x="1219" y="396"/>
                  </a:lnTo>
                  <a:lnTo>
                    <a:pt x="1275" y="396"/>
                  </a:lnTo>
                  <a:lnTo>
                    <a:pt x="1332" y="368"/>
                  </a:lnTo>
                  <a:lnTo>
                    <a:pt x="1389" y="396"/>
                  </a:lnTo>
                  <a:lnTo>
                    <a:pt x="1389" y="481"/>
                  </a:lnTo>
                  <a:lnTo>
                    <a:pt x="1304" y="538"/>
                  </a:lnTo>
                  <a:lnTo>
                    <a:pt x="1275" y="652"/>
                  </a:lnTo>
                  <a:lnTo>
                    <a:pt x="1219" y="822"/>
                  </a:lnTo>
                  <a:lnTo>
                    <a:pt x="1275" y="850"/>
                  </a:lnTo>
                  <a:lnTo>
                    <a:pt x="1304" y="963"/>
                  </a:lnTo>
                  <a:lnTo>
                    <a:pt x="1360" y="992"/>
                  </a:lnTo>
                  <a:lnTo>
                    <a:pt x="1389" y="1134"/>
                  </a:lnTo>
                  <a:lnTo>
                    <a:pt x="1417" y="1162"/>
                  </a:lnTo>
                  <a:lnTo>
                    <a:pt x="1389" y="1219"/>
                  </a:lnTo>
                  <a:lnTo>
                    <a:pt x="1332" y="1304"/>
                  </a:lnTo>
                  <a:lnTo>
                    <a:pt x="1247" y="1304"/>
                  </a:lnTo>
                  <a:lnTo>
                    <a:pt x="1247" y="1389"/>
                  </a:lnTo>
                  <a:lnTo>
                    <a:pt x="1162" y="1389"/>
                  </a:lnTo>
                  <a:lnTo>
                    <a:pt x="1105" y="1360"/>
                  </a:lnTo>
                  <a:lnTo>
                    <a:pt x="1077" y="1417"/>
                  </a:lnTo>
                  <a:lnTo>
                    <a:pt x="992" y="1389"/>
                  </a:lnTo>
                  <a:lnTo>
                    <a:pt x="964" y="1275"/>
                  </a:lnTo>
                  <a:lnTo>
                    <a:pt x="907" y="1247"/>
                  </a:lnTo>
                  <a:lnTo>
                    <a:pt x="879" y="1190"/>
                  </a:lnTo>
                  <a:lnTo>
                    <a:pt x="793" y="1190"/>
                  </a:lnTo>
                  <a:lnTo>
                    <a:pt x="737" y="1247"/>
                  </a:lnTo>
                  <a:lnTo>
                    <a:pt x="482" y="1275"/>
                  </a:lnTo>
                  <a:lnTo>
                    <a:pt x="397" y="1445"/>
                  </a:lnTo>
                  <a:lnTo>
                    <a:pt x="453" y="1502"/>
                  </a:lnTo>
                  <a:lnTo>
                    <a:pt x="312" y="1530"/>
                  </a:lnTo>
                  <a:lnTo>
                    <a:pt x="227" y="1615"/>
                  </a:lnTo>
                  <a:lnTo>
                    <a:pt x="198" y="1587"/>
                  </a:lnTo>
                  <a:lnTo>
                    <a:pt x="113" y="1587"/>
                  </a:lnTo>
                  <a:lnTo>
                    <a:pt x="56" y="155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7" name="Freeform 277"/>
            <p:cNvSpPr>
              <a:spLocks/>
            </p:cNvSpPr>
            <p:nvPr/>
          </p:nvSpPr>
          <p:spPr bwMode="auto">
            <a:xfrm>
              <a:off x="2485" y="1622"/>
              <a:ext cx="397" cy="312"/>
            </a:xfrm>
            <a:custGeom>
              <a:avLst/>
              <a:gdLst>
                <a:gd name="T0" fmla="*/ 0 w 397"/>
                <a:gd name="T1" fmla="*/ 85 h 312"/>
                <a:gd name="T2" fmla="*/ 29 w 397"/>
                <a:gd name="T3" fmla="*/ 29 h 312"/>
                <a:gd name="T4" fmla="*/ 85 w 397"/>
                <a:gd name="T5" fmla="*/ 57 h 312"/>
                <a:gd name="T6" fmla="*/ 142 w 397"/>
                <a:gd name="T7" fmla="*/ 0 h 312"/>
                <a:gd name="T8" fmla="*/ 397 w 397"/>
                <a:gd name="T9" fmla="*/ 57 h 312"/>
                <a:gd name="T10" fmla="*/ 341 w 397"/>
                <a:gd name="T11" fmla="*/ 199 h 312"/>
                <a:gd name="T12" fmla="*/ 341 w 397"/>
                <a:gd name="T13" fmla="*/ 312 h 312"/>
                <a:gd name="T14" fmla="*/ 256 w 397"/>
                <a:gd name="T15" fmla="*/ 312 h 312"/>
                <a:gd name="T16" fmla="*/ 227 w 397"/>
                <a:gd name="T17" fmla="*/ 284 h 312"/>
                <a:gd name="T18" fmla="*/ 142 w 397"/>
                <a:gd name="T19" fmla="*/ 312 h 312"/>
                <a:gd name="T20" fmla="*/ 85 w 397"/>
                <a:gd name="T21" fmla="*/ 284 h 312"/>
                <a:gd name="T22" fmla="*/ 57 w 397"/>
                <a:gd name="T23" fmla="*/ 227 h 312"/>
                <a:gd name="T24" fmla="*/ 57 w 397"/>
                <a:gd name="T25" fmla="*/ 142 h 312"/>
                <a:gd name="T26" fmla="*/ 0 w 397"/>
                <a:gd name="T27" fmla="*/ 8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7" h="312">
                  <a:moveTo>
                    <a:pt x="0" y="85"/>
                  </a:moveTo>
                  <a:lnTo>
                    <a:pt x="29" y="29"/>
                  </a:lnTo>
                  <a:lnTo>
                    <a:pt x="85" y="57"/>
                  </a:lnTo>
                  <a:lnTo>
                    <a:pt x="142" y="0"/>
                  </a:lnTo>
                  <a:lnTo>
                    <a:pt x="397" y="57"/>
                  </a:lnTo>
                  <a:lnTo>
                    <a:pt x="341" y="199"/>
                  </a:lnTo>
                  <a:lnTo>
                    <a:pt x="341" y="312"/>
                  </a:lnTo>
                  <a:lnTo>
                    <a:pt x="256" y="312"/>
                  </a:lnTo>
                  <a:lnTo>
                    <a:pt x="227" y="284"/>
                  </a:lnTo>
                  <a:lnTo>
                    <a:pt x="142" y="312"/>
                  </a:lnTo>
                  <a:lnTo>
                    <a:pt x="85" y="284"/>
                  </a:lnTo>
                  <a:lnTo>
                    <a:pt x="57" y="227"/>
                  </a:lnTo>
                  <a:lnTo>
                    <a:pt x="57" y="142"/>
                  </a:lnTo>
                  <a:lnTo>
                    <a:pt x="0" y="8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8" name="Freeform 278"/>
            <p:cNvSpPr>
              <a:spLocks/>
            </p:cNvSpPr>
            <p:nvPr/>
          </p:nvSpPr>
          <p:spPr bwMode="auto">
            <a:xfrm>
              <a:off x="1918" y="1197"/>
              <a:ext cx="681" cy="652"/>
            </a:xfrm>
            <a:custGeom>
              <a:avLst/>
              <a:gdLst>
                <a:gd name="T0" fmla="*/ 681 w 681"/>
                <a:gd name="T1" fmla="*/ 142 h 652"/>
                <a:gd name="T2" fmla="*/ 596 w 681"/>
                <a:gd name="T3" fmla="*/ 369 h 652"/>
                <a:gd name="T4" fmla="*/ 596 w 681"/>
                <a:gd name="T5" fmla="*/ 454 h 652"/>
                <a:gd name="T6" fmla="*/ 567 w 681"/>
                <a:gd name="T7" fmla="*/ 510 h 652"/>
                <a:gd name="T8" fmla="*/ 454 w 681"/>
                <a:gd name="T9" fmla="*/ 595 h 652"/>
                <a:gd name="T10" fmla="*/ 454 w 681"/>
                <a:gd name="T11" fmla="*/ 624 h 652"/>
                <a:gd name="T12" fmla="*/ 341 w 681"/>
                <a:gd name="T13" fmla="*/ 624 h 652"/>
                <a:gd name="T14" fmla="*/ 312 w 681"/>
                <a:gd name="T15" fmla="*/ 652 h 652"/>
                <a:gd name="T16" fmla="*/ 284 w 681"/>
                <a:gd name="T17" fmla="*/ 567 h 652"/>
                <a:gd name="T18" fmla="*/ 57 w 681"/>
                <a:gd name="T19" fmla="*/ 425 h 652"/>
                <a:gd name="T20" fmla="*/ 57 w 681"/>
                <a:gd name="T21" fmla="*/ 312 h 652"/>
                <a:gd name="T22" fmla="*/ 0 w 681"/>
                <a:gd name="T23" fmla="*/ 227 h 652"/>
                <a:gd name="T24" fmla="*/ 57 w 681"/>
                <a:gd name="T25" fmla="*/ 113 h 652"/>
                <a:gd name="T26" fmla="*/ 57 w 681"/>
                <a:gd name="T27" fmla="*/ 0 h 652"/>
                <a:gd name="T28" fmla="*/ 284 w 681"/>
                <a:gd name="T29" fmla="*/ 28 h 652"/>
                <a:gd name="T30" fmla="*/ 284 w 681"/>
                <a:gd name="T31" fmla="*/ 85 h 652"/>
                <a:gd name="T32" fmla="*/ 369 w 681"/>
                <a:gd name="T33" fmla="*/ 113 h 652"/>
                <a:gd name="T34" fmla="*/ 397 w 681"/>
                <a:gd name="T35" fmla="*/ 85 h 652"/>
                <a:gd name="T36" fmla="*/ 539 w 681"/>
                <a:gd name="T37" fmla="*/ 170 h 652"/>
                <a:gd name="T38" fmla="*/ 624 w 681"/>
                <a:gd name="T39" fmla="*/ 113 h 652"/>
                <a:gd name="T40" fmla="*/ 681 w 681"/>
                <a:gd name="T41" fmla="*/ 14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1" h="652">
                  <a:moveTo>
                    <a:pt x="681" y="142"/>
                  </a:moveTo>
                  <a:lnTo>
                    <a:pt x="596" y="369"/>
                  </a:lnTo>
                  <a:lnTo>
                    <a:pt x="596" y="454"/>
                  </a:lnTo>
                  <a:lnTo>
                    <a:pt x="567" y="510"/>
                  </a:lnTo>
                  <a:lnTo>
                    <a:pt x="454" y="595"/>
                  </a:lnTo>
                  <a:lnTo>
                    <a:pt x="454" y="624"/>
                  </a:lnTo>
                  <a:lnTo>
                    <a:pt x="341" y="624"/>
                  </a:lnTo>
                  <a:lnTo>
                    <a:pt x="312" y="652"/>
                  </a:lnTo>
                  <a:lnTo>
                    <a:pt x="284" y="567"/>
                  </a:lnTo>
                  <a:lnTo>
                    <a:pt x="57" y="425"/>
                  </a:lnTo>
                  <a:lnTo>
                    <a:pt x="57" y="312"/>
                  </a:lnTo>
                  <a:lnTo>
                    <a:pt x="0" y="227"/>
                  </a:lnTo>
                  <a:lnTo>
                    <a:pt x="57" y="113"/>
                  </a:lnTo>
                  <a:lnTo>
                    <a:pt x="57" y="0"/>
                  </a:lnTo>
                  <a:lnTo>
                    <a:pt x="284" y="28"/>
                  </a:lnTo>
                  <a:lnTo>
                    <a:pt x="284" y="85"/>
                  </a:lnTo>
                  <a:lnTo>
                    <a:pt x="369" y="113"/>
                  </a:lnTo>
                  <a:lnTo>
                    <a:pt x="397" y="85"/>
                  </a:lnTo>
                  <a:lnTo>
                    <a:pt x="539" y="170"/>
                  </a:lnTo>
                  <a:lnTo>
                    <a:pt x="624" y="113"/>
                  </a:lnTo>
                  <a:lnTo>
                    <a:pt x="681" y="14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9" name="Freeform 279"/>
            <p:cNvSpPr>
              <a:spLocks/>
            </p:cNvSpPr>
            <p:nvPr/>
          </p:nvSpPr>
          <p:spPr bwMode="auto">
            <a:xfrm>
              <a:off x="1975" y="545"/>
              <a:ext cx="992" cy="822"/>
            </a:xfrm>
            <a:custGeom>
              <a:avLst/>
              <a:gdLst>
                <a:gd name="T0" fmla="*/ 879 w 992"/>
                <a:gd name="T1" fmla="*/ 397 h 822"/>
                <a:gd name="T2" fmla="*/ 624 w 992"/>
                <a:gd name="T3" fmla="*/ 794 h 822"/>
                <a:gd name="T4" fmla="*/ 567 w 992"/>
                <a:gd name="T5" fmla="*/ 765 h 822"/>
                <a:gd name="T6" fmla="*/ 482 w 992"/>
                <a:gd name="T7" fmla="*/ 822 h 822"/>
                <a:gd name="T8" fmla="*/ 340 w 992"/>
                <a:gd name="T9" fmla="*/ 737 h 822"/>
                <a:gd name="T10" fmla="*/ 312 w 992"/>
                <a:gd name="T11" fmla="*/ 765 h 822"/>
                <a:gd name="T12" fmla="*/ 227 w 992"/>
                <a:gd name="T13" fmla="*/ 737 h 822"/>
                <a:gd name="T14" fmla="*/ 227 w 992"/>
                <a:gd name="T15" fmla="*/ 680 h 822"/>
                <a:gd name="T16" fmla="*/ 0 w 992"/>
                <a:gd name="T17" fmla="*/ 652 h 822"/>
                <a:gd name="T18" fmla="*/ 170 w 992"/>
                <a:gd name="T19" fmla="*/ 595 h 822"/>
                <a:gd name="T20" fmla="*/ 284 w 992"/>
                <a:gd name="T21" fmla="*/ 397 h 822"/>
                <a:gd name="T22" fmla="*/ 397 w 992"/>
                <a:gd name="T23" fmla="*/ 198 h 822"/>
                <a:gd name="T24" fmla="*/ 369 w 992"/>
                <a:gd name="T25" fmla="*/ 113 h 822"/>
                <a:gd name="T26" fmla="*/ 369 w 992"/>
                <a:gd name="T27" fmla="*/ 28 h 822"/>
                <a:gd name="T28" fmla="*/ 482 w 992"/>
                <a:gd name="T29" fmla="*/ 57 h 822"/>
                <a:gd name="T30" fmla="*/ 567 w 992"/>
                <a:gd name="T31" fmla="*/ 0 h 822"/>
                <a:gd name="T32" fmla="*/ 709 w 992"/>
                <a:gd name="T33" fmla="*/ 57 h 822"/>
                <a:gd name="T34" fmla="*/ 766 w 992"/>
                <a:gd name="T35" fmla="*/ 28 h 822"/>
                <a:gd name="T36" fmla="*/ 794 w 992"/>
                <a:gd name="T37" fmla="*/ 28 h 822"/>
                <a:gd name="T38" fmla="*/ 907 w 992"/>
                <a:gd name="T39" fmla="*/ 85 h 822"/>
                <a:gd name="T40" fmla="*/ 907 w 992"/>
                <a:gd name="T41" fmla="*/ 113 h 822"/>
                <a:gd name="T42" fmla="*/ 964 w 992"/>
                <a:gd name="T43" fmla="*/ 142 h 822"/>
                <a:gd name="T44" fmla="*/ 992 w 992"/>
                <a:gd name="T45" fmla="*/ 170 h 822"/>
                <a:gd name="T46" fmla="*/ 907 w 992"/>
                <a:gd name="T47" fmla="*/ 255 h 822"/>
                <a:gd name="T48" fmla="*/ 936 w 992"/>
                <a:gd name="T49" fmla="*/ 340 h 822"/>
                <a:gd name="T50" fmla="*/ 879 w 992"/>
                <a:gd name="T51" fmla="*/ 397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92" h="822">
                  <a:moveTo>
                    <a:pt x="879" y="397"/>
                  </a:moveTo>
                  <a:lnTo>
                    <a:pt x="624" y="794"/>
                  </a:lnTo>
                  <a:lnTo>
                    <a:pt x="567" y="765"/>
                  </a:lnTo>
                  <a:lnTo>
                    <a:pt x="482" y="822"/>
                  </a:lnTo>
                  <a:lnTo>
                    <a:pt x="340" y="737"/>
                  </a:lnTo>
                  <a:lnTo>
                    <a:pt x="312" y="765"/>
                  </a:lnTo>
                  <a:lnTo>
                    <a:pt x="227" y="737"/>
                  </a:lnTo>
                  <a:lnTo>
                    <a:pt x="227" y="680"/>
                  </a:lnTo>
                  <a:lnTo>
                    <a:pt x="0" y="652"/>
                  </a:lnTo>
                  <a:lnTo>
                    <a:pt x="170" y="595"/>
                  </a:lnTo>
                  <a:lnTo>
                    <a:pt x="284" y="397"/>
                  </a:lnTo>
                  <a:lnTo>
                    <a:pt x="397" y="198"/>
                  </a:lnTo>
                  <a:lnTo>
                    <a:pt x="369" y="113"/>
                  </a:lnTo>
                  <a:lnTo>
                    <a:pt x="369" y="28"/>
                  </a:lnTo>
                  <a:lnTo>
                    <a:pt x="482" y="57"/>
                  </a:lnTo>
                  <a:lnTo>
                    <a:pt x="567" y="0"/>
                  </a:lnTo>
                  <a:lnTo>
                    <a:pt x="709" y="57"/>
                  </a:lnTo>
                  <a:lnTo>
                    <a:pt x="766" y="28"/>
                  </a:lnTo>
                  <a:lnTo>
                    <a:pt x="794" y="28"/>
                  </a:lnTo>
                  <a:lnTo>
                    <a:pt x="907" y="85"/>
                  </a:lnTo>
                  <a:lnTo>
                    <a:pt x="907" y="113"/>
                  </a:lnTo>
                  <a:lnTo>
                    <a:pt x="964" y="142"/>
                  </a:lnTo>
                  <a:lnTo>
                    <a:pt x="992" y="170"/>
                  </a:lnTo>
                  <a:lnTo>
                    <a:pt x="907" y="255"/>
                  </a:lnTo>
                  <a:lnTo>
                    <a:pt x="936" y="340"/>
                  </a:lnTo>
                  <a:lnTo>
                    <a:pt x="879" y="39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0" name="Freeform 280"/>
            <p:cNvSpPr>
              <a:spLocks/>
            </p:cNvSpPr>
            <p:nvPr/>
          </p:nvSpPr>
          <p:spPr bwMode="auto">
            <a:xfrm>
              <a:off x="4498" y="91"/>
              <a:ext cx="737" cy="1333"/>
            </a:xfrm>
            <a:custGeom>
              <a:avLst/>
              <a:gdLst>
                <a:gd name="T0" fmla="*/ 170 w 737"/>
                <a:gd name="T1" fmla="*/ 0 h 1333"/>
                <a:gd name="T2" fmla="*/ 284 w 737"/>
                <a:gd name="T3" fmla="*/ 0 h 1333"/>
                <a:gd name="T4" fmla="*/ 284 w 737"/>
                <a:gd name="T5" fmla="*/ 114 h 1333"/>
                <a:gd name="T6" fmla="*/ 369 w 737"/>
                <a:gd name="T7" fmla="*/ 142 h 1333"/>
                <a:gd name="T8" fmla="*/ 340 w 737"/>
                <a:gd name="T9" fmla="*/ 397 h 1333"/>
                <a:gd name="T10" fmla="*/ 397 w 737"/>
                <a:gd name="T11" fmla="*/ 426 h 1333"/>
                <a:gd name="T12" fmla="*/ 397 w 737"/>
                <a:gd name="T13" fmla="*/ 482 h 1333"/>
                <a:gd name="T14" fmla="*/ 425 w 737"/>
                <a:gd name="T15" fmla="*/ 511 h 1333"/>
                <a:gd name="T16" fmla="*/ 425 w 737"/>
                <a:gd name="T17" fmla="*/ 567 h 1333"/>
                <a:gd name="T18" fmla="*/ 652 w 737"/>
                <a:gd name="T19" fmla="*/ 681 h 1333"/>
                <a:gd name="T20" fmla="*/ 709 w 737"/>
                <a:gd name="T21" fmla="*/ 766 h 1333"/>
                <a:gd name="T22" fmla="*/ 681 w 737"/>
                <a:gd name="T23" fmla="*/ 879 h 1333"/>
                <a:gd name="T24" fmla="*/ 737 w 737"/>
                <a:gd name="T25" fmla="*/ 936 h 1333"/>
                <a:gd name="T26" fmla="*/ 624 w 737"/>
                <a:gd name="T27" fmla="*/ 1078 h 1333"/>
                <a:gd name="T28" fmla="*/ 709 w 737"/>
                <a:gd name="T29" fmla="*/ 1106 h 1333"/>
                <a:gd name="T30" fmla="*/ 737 w 737"/>
                <a:gd name="T31" fmla="*/ 1248 h 1333"/>
                <a:gd name="T32" fmla="*/ 567 w 737"/>
                <a:gd name="T33" fmla="*/ 1333 h 1333"/>
                <a:gd name="T34" fmla="*/ 539 w 737"/>
                <a:gd name="T35" fmla="*/ 1248 h 1333"/>
                <a:gd name="T36" fmla="*/ 510 w 737"/>
                <a:gd name="T37" fmla="*/ 1191 h 1333"/>
                <a:gd name="T38" fmla="*/ 539 w 737"/>
                <a:gd name="T39" fmla="*/ 1021 h 1333"/>
                <a:gd name="T40" fmla="*/ 454 w 737"/>
                <a:gd name="T41" fmla="*/ 936 h 1333"/>
                <a:gd name="T42" fmla="*/ 340 w 737"/>
                <a:gd name="T43" fmla="*/ 936 h 1333"/>
                <a:gd name="T44" fmla="*/ 227 w 737"/>
                <a:gd name="T45" fmla="*/ 851 h 1333"/>
                <a:gd name="T46" fmla="*/ 227 w 737"/>
                <a:gd name="T47" fmla="*/ 794 h 1333"/>
                <a:gd name="T48" fmla="*/ 255 w 737"/>
                <a:gd name="T49" fmla="*/ 737 h 1333"/>
                <a:gd name="T50" fmla="*/ 227 w 737"/>
                <a:gd name="T51" fmla="*/ 709 h 1333"/>
                <a:gd name="T52" fmla="*/ 199 w 737"/>
                <a:gd name="T53" fmla="*/ 737 h 1333"/>
                <a:gd name="T54" fmla="*/ 142 w 737"/>
                <a:gd name="T55" fmla="*/ 709 h 1333"/>
                <a:gd name="T56" fmla="*/ 29 w 737"/>
                <a:gd name="T57" fmla="*/ 737 h 1333"/>
                <a:gd name="T58" fmla="*/ 85 w 737"/>
                <a:gd name="T59" fmla="*/ 652 h 1333"/>
                <a:gd name="T60" fmla="*/ 29 w 737"/>
                <a:gd name="T61" fmla="*/ 596 h 1333"/>
                <a:gd name="T62" fmla="*/ 114 w 737"/>
                <a:gd name="T63" fmla="*/ 511 h 1333"/>
                <a:gd name="T64" fmla="*/ 57 w 737"/>
                <a:gd name="T65" fmla="*/ 426 h 1333"/>
                <a:gd name="T66" fmla="*/ 0 w 737"/>
                <a:gd name="T67" fmla="*/ 426 h 1333"/>
                <a:gd name="T68" fmla="*/ 0 w 737"/>
                <a:gd name="T69" fmla="*/ 284 h 1333"/>
                <a:gd name="T70" fmla="*/ 114 w 737"/>
                <a:gd name="T71" fmla="*/ 227 h 1333"/>
                <a:gd name="T72" fmla="*/ 142 w 737"/>
                <a:gd name="T73" fmla="*/ 171 h 1333"/>
                <a:gd name="T74" fmla="*/ 29 w 737"/>
                <a:gd name="T75" fmla="*/ 171 h 1333"/>
                <a:gd name="T76" fmla="*/ 29 w 737"/>
                <a:gd name="T77" fmla="*/ 114 h 1333"/>
                <a:gd name="T78" fmla="*/ 170 w 737"/>
                <a:gd name="T79" fmla="*/ 0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7" h="1333">
                  <a:moveTo>
                    <a:pt x="170" y="0"/>
                  </a:moveTo>
                  <a:lnTo>
                    <a:pt x="284" y="0"/>
                  </a:lnTo>
                  <a:lnTo>
                    <a:pt x="284" y="114"/>
                  </a:lnTo>
                  <a:lnTo>
                    <a:pt x="369" y="142"/>
                  </a:lnTo>
                  <a:lnTo>
                    <a:pt x="340" y="397"/>
                  </a:lnTo>
                  <a:lnTo>
                    <a:pt x="397" y="426"/>
                  </a:lnTo>
                  <a:lnTo>
                    <a:pt x="397" y="482"/>
                  </a:lnTo>
                  <a:lnTo>
                    <a:pt x="425" y="511"/>
                  </a:lnTo>
                  <a:lnTo>
                    <a:pt x="425" y="567"/>
                  </a:lnTo>
                  <a:lnTo>
                    <a:pt x="652" y="681"/>
                  </a:lnTo>
                  <a:lnTo>
                    <a:pt x="709" y="766"/>
                  </a:lnTo>
                  <a:lnTo>
                    <a:pt x="681" y="879"/>
                  </a:lnTo>
                  <a:lnTo>
                    <a:pt x="737" y="936"/>
                  </a:lnTo>
                  <a:lnTo>
                    <a:pt x="624" y="1078"/>
                  </a:lnTo>
                  <a:lnTo>
                    <a:pt x="709" y="1106"/>
                  </a:lnTo>
                  <a:lnTo>
                    <a:pt x="737" y="1248"/>
                  </a:lnTo>
                  <a:lnTo>
                    <a:pt x="567" y="1333"/>
                  </a:lnTo>
                  <a:lnTo>
                    <a:pt x="539" y="1248"/>
                  </a:lnTo>
                  <a:lnTo>
                    <a:pt x="510" y="1191"/>
                  </a:lnTo>
                  <a:lnTo>
                    <a:pt x="539" y="1021"/>
                  </a:lnTo>
                  <a:lnTo>
                    <a:pt x="454" y="936"/>
                  </a:lnTo>
                  <a:lnTo>
                    <a:pt x="340" y="936"/>
                  </a:lnTo>
                  <a:lnTo>
                    <a:pt x="227" y="851"/>
                  </a:lnTo>
                  <a:lnTo>
                    <a:pt x="227" y="794"/>
                  </a:lnTo>
                  <a:lnTo>
                    <a:pt x="255" y="737"/>
                  </a:lnTo>
                  <a:lnTo>
                    <a:pt x="227" y="709"/>
                  </a:lnTo>
                  <a:lnTo>
                    <a:pt x="199" y="737"/>
                  </a:lnTo>
                  <a:lnTo>
                    <a:pt x="142" y="709"/>
                  </a:lnTo>
                  <a:lnTo>
                    <a:pt x="29" y="737"/>
                  </a:lnTo>
                  <a:lnTo>
                    <a:pt x="85" y="652"/>
                  </a:lnTo>
                  <a:lnTo>
                    <a:pt x="29" y="596"/>
                  </a:lnTo>
                  <a:lnTo>
                    <a:pt x="114" y="511"/>
                  </a:lnTo>
                  <a:lnTo>
                    <a:pt x="57" y="426"/>
                  </a:lnTo>
                  <a:lnTo>
                    <a:pt x="0" y="426"/>
                  </a:lnTo>
                  <a:lnTo>
                    <a:pt x="0" y="284"/>
                  </a:lnTo>
                  <a:lnTo>
                    <a:pt x="114" y="227"/>
                  </a:lnTo>
                  <a:lnTo>
                    <a:pt x="142" y="171"/>
                  </a:lnTo>
                  <a:lnTo>
                    <a:pt x="29" y="171"/>
                  </a:lnTo>
                  <a:lnTo>
                    <a:pt x="29" y="114"/>
                  </a:lnTo>
                  <a:lnTo>
                    <a:pt x="17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1" name="Freeform 281"/>
            <p:cNvSpPr>
              <a:spLocks/>
            </p:cNvSpPr>
            <p:nvPr/>
          </p:nvSpPr>
          <p:spPr bwMode="auto">
            <a:xfrm>
              <a:off x="3137" y="743"/>
              <a:ext cx="652" cy="567"/>
            </a:xfrm>
            <a:custGeom>
              <a:avLst/>
              <a:gdLst>
                <a:gd name="T0" fmla="*/ 170 w 652"/>
                <a:gd name="T1" fmla="*/ 539 h 567"/>
                <a:gd name="T2" fmla="*/ 114 w 652"/>
                <a:gd name="T3" fmla="*/ 454 h 567"/>
                <a:gd name="T4" fmla="*/ 114 w 652"/>
                <a:gd name="T5" fmla="*/ 369 h 567"/>
                <a:gd name="T6" fmla="*/ 57 w 652"/>
                <a:gd name="T7" fmla="*/ 397 h 567"/>
                <a:gd name="T8" fmla="*/ 0 w 652"/>
                <a:gd name="T9" fmla="*/ 312 h 567"/>
                <a:gd name="T10" fmla="*/ 57 w 652"/>
                <a:gd name="T11" fmla="*/ 284 h 567"/>
                <a:gd name="T12" fmla="*/ 0 w 652"/>
                <a:gd name="T13" fmla="*/ 171 h 567"/>
                <a:gd name="T14" fmla="*/ 57 w 652"/>
                <a:gd name="T15" fmla="*/ 114 h 567"/>
                <a:gd name="T16" fmla="*/ 142 w 652"/>
                <a:gd name="T17" fmla="*/ 85 h 567"/>
                <a:gd name="T18" fmla="*/ 312 w 652"/>
                <a:gd name="T19" fmla="*/ 114 h 567"/>
                <a:gd name="T20" fmla="*/ 426 w 652"/>
                <a:gd name="T21" fmla="*/ 29 h 567"/>
                <a:gd name="T22" fmla="*/ 454 w 652"/>
                <a:gd name="T23" fmla="*/ 57 h 567"/>
                <a:gd name="T24" fmla="*/ 539 w 652"/>
                <a:gd name="T25" fmla="*/ 0 h 567"/>
                <a:gd name="T26" fmla="*/ 624 w 652"/>
                <a:gd name="T27" fmla="*/ 85 h 567"/>
                <a:gd name="T28" fmla="*/ 652 w 652"/>
                <a:gd name="T29" fmla="*/ 171 h 567"/>
                <a:gd name="T30" fmla="*/ 652 w 652"/>
                <a:gd name="T31" fmla="*/ 284 h 567"/>
                <a:gd name="T32" fmla="*/ 539 w 652"/>
                <a:gd name="T33" fmla="*/ 312 h 567"/>
                <a:gd name="T34" fmla="*/ 539 w 652"/>
                <a:gd name="T35" fmla="*/ 369 h 567"/>
                <a:gd name="T36" fmla="*/ 426 w 652"/>
                <a:gd name="T37" fmla="*/ 426 h 567"/>
                <a:gd name="T38" fmla="*/ 397 w 652"/>
                <a:gd name="T39" fmla="*/ 482 h 567"/>
                <a:gd name="T40" fmla="*/ 312 w 652"/>
                <a:gd name="T41" fmla="*/ 511 h 567"/>
                <a:gd name="T42" fmla="*/ 312 w 652"/>
                <a:gd name="T43" fmla="*/ 567 h 567"/>
                <a:gd name="T44" fmla="*/ 170 w 652"/>
                <a:gd name="T45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52" h="567">
                  <a:moveTo>
                    <a:pt x="170" y="539"/>
                  </a:moveTo>
                  <a:lnTo>
                    <a:pt x="114" y="454"/>
                  </a:lnTo>
                  <a:lnTo>
                    <a:pt x="114" y="369"/>
                  </a:lnTo>
                  <a:lnTo>
                    <a:pt x="57" y="397"/>
                  </a:lnTo>
                  <a:lnTo>
                    <a:pt x="0" y="312"/>
                  </a:lnTo>
                  <a:lnTo>
                    <a:pt x="57" y="284"/>
                  </a:lnTo>
                  <a:lnTo>
                    <a:pt x="0" y="171"/>
                  </a:lnTo>
                  <a:lnTo>
                    <a:pt x="57" y="114"/>
                  </a:lnTo>
                  <a:lnTo>
                    <a:pt x="142" y="85"/>
                  </a:lnTo>
                  <a:lnTo>
                    <a:pt x="312" y="114"/>
                  </a:lnTo>
                  <a:lnTo>
                    <a:pt x="426" y="29"/>
                  </a:lnTo>
                  <a:lnTo>
                    <a:pt x="454" y="57"/>
                  </a:lnTo>
                  <a:lnTo>
                    <a:pt x="539" y="0"/>
                  </a:lnTo>
                  <a:lnTo>
                    <a:pt x="624" y="85"/>
                  </a:lnTo>
                  <a:lnTo>
                    <a:pt x="652" y="171"/>
                  </a:lnTo>
                  <a:lnTo>
                    <a:pt x="652" y="284"/>
                  </a:lnTo>
                  <a:lnTo>
                    <a:pt x="539" y="312"/>
                  </a:lnTo>
                  <a:lnTo>
                    <a:pt x="539" y="369"/>
                  </a:lnTo>
                  <a:lnTo>
                    <a:pt x="426" y="426"/>
                  </a:lnTo>
                  <a:lnTo>
                    <a:pt x="397" y="482"/>
                  </a:lnTo>
                  <a:lnTo>
                    <a:pt x="312" y="511"/>
                  </a:lnTo>
                  <a:lnTo>
                    <a:pt x="312" y="567"/>
                  </a:lnTo>
                  <a:lnTo>
                    <a:pt x="170" y="53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2" name="Freeform 282"/>
            <p:cNvSpPr>
              <a:spLocks/>
            </p:cNvSpPr>
            <p:nvPr/>
          </p:nvSpPr>
          <p:spPr bwMode="auto">
            <a:xfrm>
              <a:off x="3279" y="1027"/>
              <a:ext cx="595" cy="425"/>
            </a:xfrm>
            <a:custGeom>
              <a:avLst/>
              <a:gdLst>
                <a:gd name="T0" fmla="*/ 510 w 595"/>
                <a:gd name="T1" fmla="*/ 0 h 425"/>
                <a:gd name="T2" fmla="*/ 510 w 595"/>
                <a:gd name="T3" fmla="*/ 57 h 425"/>
                <a:gd name="T4" fmla="*/ 595 w 595"/>
                <a:gd name="T5" fmla="*/ 85 h 425"/>
                <a:gd name="T6" fmla="*/ 595 w 595"/>
                <a:gd name="T7" fmla="*/ 198 h 425"/>
                <a:gd name="T8" fmla="*/ 567 w 595"/>
                <a:gd name="T9" fmla="*/ 255 h 425"/>
                <a:gd name="T10" fmla="*/ 510 w 595"/>
                <a:gd name="T11" fmla="*/ 283 h 425"/>
                <a:gd name="T12" fmla="*/ 482 w 595"/>
                <a:gd name="T13" fmla="*/ 283 h 425"/>
                <a:gd name="T14" fmla="*/ 454 w 595"/>
                <a:gd name="T15" fmla="*/ 283 h 425"/>
                <a:gd name="T16" fmla="*/ 454 w 595"/>
                <a:gd name="T17" fmla="*/ 368 h 425"/>
                <a:gd name="T18" fmla="*/ 284 w 595"/>
                <a:gd name="T19" fmla="*/ 425 h 425"/>
                <a:gd name="T20" fmla="*/ 0 w 595"/>
                <a:gd name="T21" fmla="*/ 283 h 425"/>
                <a:gd name="T22" fmla="*/ 28 w 595"/>
                <a:gd name="T23" fmla="*/ 255 h 425"/>
                <a:gd name="T24" fmla="*/ 170 w 595"/>
                <a:gd name="T25" fmla="*/ 283 h 425"/>
                <a:gd name="T26" fmla="*/ 170 w 595"/>
                <a:gd name="T27" fmla="*/ 227 h 425"/>
                <a:gd name="T28" fmla="*/ 255 w 595"/>
                <a:gd name="T29" fmla="*/ 198 h 425"/>
                <a:gd name="T30" fmla="*/ 284 w 595"/>
                <a:gd name="T31" fmla="*/ 142 h 425"/>
                <a:gd name="T32" fmla="*/ 397 w 595"/>
                <a:gd name="T33" fmla="*/ 85 h 425"/>
                <a:gd name="T34" fmla="*/ 397 w 595"/>
                <a:gd name="T35" fmla="*/ 28 h 425"/>
                <a:gd name="T36" fmla="*/ 510 w 595"/>
                <a:gd name="T3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425">
                  <a:moveTo>
                    <a:pt x="510" y="0"/>
                  </a:moveTo>
                  <a:lnTo>
                    <a:pt x="510" y="57"/>
                  </a:lnTo>
                  <a:lnTo>
                    <a:pt x="595" y="85"/>
                  </a:lnTo>
                  <a:lnTo>
                    <a:pt x="595" y="198"/>
                  </a:lnTo>
                  <a:lnTo>
                    <a:pt x="567" y="255"/>
                  </a:lnTo>
                  <a:lnTo>
                    <a:pt x="510" y="283"/>
                  </a:lnTo>
                  <a:lnTo>
                    <a:pt x="482" y="283"/>
                  </a:lnTo>
                  <a:lnTo>
                    <a:pt x="454" y="283"/>
                  </a:lnTo>
                  <a:lnTo>
                    <a:pt x="454" y="368"/>
                  </a:lnTo>
                  <a:lnTo>
                    <a:pt x="284" y="425"/>
                  </a:lnTo>
                  <a:lnTo>
                    <a:pt x="0" y="283"/>
                  </a:lnTo>
                  <a:lnTo>
                    <a:pt x="28" y="255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255" y="198"/>
                  </a:lnTo>
                  <a:lnTo>
                    <a:pt x="284" y="142"/>
                  </a:lnTo>
                  <a:lnTo>
                    <a:pt x="397" y="85"/>
                  </a:lnTo>
                  <a:lnTo>
                    <a:pt x="397" y="28"/>
                  </a:lnTo>
                  <a:lnTo>
                    <a:pt x="51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5" name="Freeform 285"/>
            <p:cNvSpPr>
              <a:spLocks/>
            </p:cNvSpPr>
            <p:nvPr/>
          </p:nvSpPr>
          <p:spPr bwMode="auto">
            <a:xfrm>
              <a:off x="3818" y="1395"/>
              <a:ext cx="198" cy="171"/>
            </a:xfrm>
            <a:custGeom>
              <a:avLst/>
              <a:gdLst>
                <a:gd name="T0" fmla="*/ 0 w 198"/>
                <a:gd name="T1" fmla="*/ 57 h 171"/>
                <a:gd name="T2" fmla="*/ 85 w 198"/>
                <a:gd name="T3" fmla="*/ 0 h 171"/>
                <a:gd name="T4" fmla="*/ 170 w 198"/>
                <a:gd name="T5" fmla="*/ 0 h 171"/>
                <a:gd name="T6" fmla="*/ 198 w 198"/>
                <a:gd name="T7" fmla="*/ 57 h 171"/>
                <a:gd name="T8" fmla="*/ 198 w 198"/>
                <a:gd name="T9" fmla="*/ 114 h 171"/>
                <a:gd name="T10" fmla="*/ 170 w 198"/>
                <a:gd name="T11" fmla="*/ 171 h 171"/>
                <a:gd name="T12" fmla="*/ 113 w 198"/>
                <a:gd name="T13" fmla="*/ 114 h 171"/>
                <a:gd name="T14" fmla="*/ 0 w 198"/>
                <a:gd name="T15" fmla="*/ 57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8" h="171">
                  <a:moveTo>
                    <a:pt x="0" y="57"/>
                  </a:moveTo>
                  <a:lnTo>
                    <a:pt x="85" y="0"/>
                  </a:lnTo>
                  <a:lnTo>
                    <a:pt x="170" y="0"/>
                  </a:lnTo>
                  <a:lnTo>
                    <a:pt x="198" y="57"/>
                  </a:lnTo>
                  <a:lnTo>
                    <a:pt x="198" y="114"/>
                  </a:lnTo>
                  <a:lnTo>
                    <a:pt x="170" y="171"/>
                  </a:lnTo>
                  <a:lnTo>
                    <a:pt x="113" y="114"/>
                  </a:lnTo>
                  <a:lnTo>
                    <a:pt x="0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8" name="Freeform 288"/>
            <p:cNvSpPr>
              <a:spLocks/>
            </p:cNvSpPr>
            <p:nvPr/>
          </p:nvSpPr>
          <p:spPr bwMode="auto">
            <a:xfrm>
              <a:off x="3733" y="1452"/>
              <a:ext cx="623" cy="737"/>
            </a:xfrm>
            <a:custGeom>
              <a:avLst/>
              <a:gdLst>
                <a:gd name="T0" fmla="*/ 255 w 623"/>
                <a:gd name="T1" fmla="*/ 114 h 737"/>
                <a:gd name="T2" fmla="*/ 198 w 623"/>
                <a:gd name="T3" fmla="*/ 57 h 737"/>
                <a:gd name="T4" fmla="*/ 85 w 623"/>
                <a:gd name="T5" fmla="*/ 0 h 737"/>
                <a:gd name="T6" fmla="*/ 0 w 623"/>
                <a:gd name="T7" fmla="*/ 284 h 737"/>
                <a:gd name="T8" fmla="*/ 56 w 623"/>
                <a:gd name="T9" fmla="*/ 312 h 737"/>
                <a:gd name="T10" fmla="*/ 85 w 623"/>
                <a:gd name="T11" fmla="*/ 425 h 737"/>
                <a:gd name="T12" fmla="*/ 141 w 623"/>
                <a:gd name="T13" fmla="*/ 454 h 737"/>
                <a:gd name="T14" fmla="*/ 170 w 623"/>
                <a:gd name="T15" fmla="*/ 596 h 737"/>
                <a:gd name="T16" fmla="*/ 198 w 623"/>
                <a:gd name="T17" fmla="*/ 624 h 737"/>
                <a:gd name="T18" fmla="*/ 170 w 623"/>
                <a:gd name="T19" fmla="*/ 681 h 737"/>
                <a:gd name="T20" fmla="*/ 283 w 623"/>
                <a:gd name="T21" fmla="*/ 737 h 737"/>
                <a:gd name="T22" fmla="*/ 340 w 623"/>
                <a:gd name="T23" fmla="*/ 681 h 737"/>
                <a:gd name="T24" fmla="*/ 425 w 623"/>
                <a:gd name="T25" fmla="*/ 681 h 737"/>
                <a:gd name="T26" fmla="*/ 538 w 623"/>
                <a:gd name="T27" fmla="*/ 737 h 737"/>
                <a:gd name="T28" fmla="*/ 595 w 623"/>
                <a:gd name="T29" fmla="*/ 652 h 737"/>
                <a:gd name="T30" fmla="*/ 538 w 623"/>
                <a:gd name="T31" fmla="*/ 567 h 737"/>
                <a:gd name="T32" fmla="*/ 567 w 623"/>
                <a:gd name="T33" fmla="*/ 482 h 737"/>
                <a:gd name="T34" fmla="*/ 623 w 623"/>
                <a:gd name="T35" fmla="*/ 454 h 737"/>
                <a:gd name="T36" fmla="*/ 453 w 623"/>
                <a:gd name="T37" fmla="*/ 340 h 737"/>
                <a:gd name="T38" fmla="*/ 425 w 623"/>
                <a:gd name="T39" fmla="*/ 255 h 737"/>
                <a:gd name="T40" fmla="*/ 368 w 623"/>
                <a:gd name="T41" fmla="*/ 284 h 737"/>
                <a:gd name="T42" fmla="*/ 283 w 623"/>
                <a:gd name="T43" fmla="*/ 255 h 737"/>
                <a:gd name="T44" fmla="*/ 255 w 623"/>
                <a:gd name="T45" fmla="*/ 114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3" h="737">
                  <a:moveTo>
                    <a:pt x="255" y="114"/>
                  </a:moveTo>
                  <a:lnTo>
                    <a:pt x="198" y="57"/>
                  </a:lnTo>
                  <a:lnTo>
                    <a:pt x="85" y="0"/>
                  </a:lnTo>
                  <a:lnTo>
                    <a:pt x="0" y="284"/>
                  </a:lnTo>
                  <a:lnTo>
                    <a:pt x="56" y="312"/>
                  </a:lnTo>
                  <a:lnTo>
                    <a:pt x="85" y="425"/>
                  </a:lnTo>
                  <a:lnTo>
                    <a:pt x="141" y="454"/>
                  </a:lnTo>
                  <a:lnTo>
                    <a:pt x="170" y="596"/>
                  </a:lnTo>
                  <a:lnTo>
                    <a:pt x="198" y="624"/>
                  </a:lnTo>
                  <a:lnTo>
                    <a:pt x="170" y="681"/>
                  </a:lnTo>
                  <a:lnTo>
                    <a:pt x="283" y="737"/>
                  </a:lnTo>
                  <a:lnTo>
                    <a:pt x="340" y="681"/>
                  </a:lnTo>
                  <a:lnTo>
                    <a:pt x="425" y="681"/>
                  </a:lnTo>
                  <a:lnTo>
                    <a:pt x="538" y="737"/>
                  </a:lnTo>
                  <a:lnTo>
                    <a:pt x="595" y="652"/>
                  </a:lnTo>
                  <a:lnTo>
                    <a:pt x="538" y="567"/>
                  </a:lnTo>
                  <a:lnTo>
                    <a:pt x="567" y="482"/>
                  </a:lnTo>
                  <a:lnTo>
                    <a:pt x="623" y="454"/>
                  </a:lnTo>
                  <a:lnTo>
                    <a:pt x="453" y="340"/>
                  </a:lnTo>
                  <a:lnTo>
                    <a:pt x="425" y="255"/>
                  </a:lnTo>
                  <a:lnTo>
                    <a:pt x="368" y="284"/>
                  </a:lnTo>
                  <a:lnTo>
                    <a:pt x="283" y="255"/>
                  </a:lnTo>
                  <a:lnTo>
                    <a:pt x="255" y="11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2" name="Freeform 292"/>
            <p:cNvSpPr>
              <a:spLocks/>
            </p:cNvSpPr>
            <p:nvPr/>
          </p:nvSpPr>
          <p:spPr bwMode="auto">
            <a:xfrm>
              <a:off x="3251" y="2359"/>
              <a:ext cx="453" cy="341"/>
            </a:xfrm>
            <a:custGeom>
              <a:avLst/>
              <a:gdLst>
                <a:gd name="T0" fmla="*/ 255 w 453"/>
                <a:gd name="T1" fmla="*/ 0 h 341"/>
                <a:gd name="T2" fmla="*/ 113 w 453"/>
                <a:gd name="T3" fmla="*/ 114 h 341"/>
                <a:gd name="T4" fmla="*/ 198 w 453"/>
                <a:gd name="T5" fmla="*/ 170 h 341"/>
                <a:gd name="T6" fmla="*/ 142 w 453"/>
                <a:gd name="T7" fmla="*/ 199 h 341"/>
                <a:gd name="T8" fmla="*/ 56 w 453"/>
                <a:gd name="T9" fmla="*/ 227 h 341"/>
                <a:gd name="T10" fmla="*/ 0 w 453"/>
                <a:gd name="T11" fmla="*/ 284 h 341"/>
                <a:gd name="T12" fmla="*/ 142 w 453"/>
                <a:gd name="T13" fmla="*/ 341 h 341"/>
                <a:gd name="T14" fmla="*/ 227 w 453"/>
                <a:gd name="T15" fmla="*/ 341 h 341"/>
                <a:gd name="T16" fmla="*/ 453 w 453"/>
                <a:gd name="T17" fmla="*/ 256 h 341"/>
                <a:gd name="T18" fmla="*/ 368 w 453"/>
                <a:gd name="T19" fmla="*/ 170 h 341"/>
                <a:gd name="T20" fmla="*/ 340 w 453"/>
                <a:gd name="T21" fmla="*/ 57 h 341"/>
                <a:gd name="T22" fmla="*/ 255 w 453"/>
                <a:gd name="T23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3" h="341">
                  <a:moveTo>
                    <a:pt x="255" y="0"/>
                  </a:moveTo>
                  <a:lnTo>
                    <a:pt x="113" y="114"/>
                  </a:lnTo>
                  <a:lnTo>
                    <a:pt x="198" y="170"/>
                  </a:lnTo>
                  <a:lnTo>
                    <a:pt x="142" y="199"/>
                  </a:lnTo>
                  <a:lnTo>
                    <a:pt x="56" y="227"/>
                  </a:lnTo>
                  <a:lnTo>
                    <a:pt x="0" y="284"/>
                  </a:lnTo>
                  <a:lnTo>
                    <a:pt x="142" y="341"/>
                  </a:lnTo>
                  <a:lnTo>
                    <a:pt x="227" y="341"/>
                  </a:lnTo>
                  <a:lnTo>
                    <a:pt x="453" y="256"/>
                  </a:lnTo>
                  <a:lnTo>
                    <a:pt x="368" y="170"/>
                  </a:lnTo>
                  <a:lnTo>
                    <a:pt x="340" y="57"/>
                  </a:lnTo>
                  <a:lnTo>
                    <a:pt x="255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3" name="Freeform 293"/>
            <p:cNvSpPr>
              <a:spLocks/>
            </p:cNvSpPr>
            <p:nvPr/>
          </p:nvSpPr>
          <p:spPr bwMode="auto">
            <a:xfrm>
              <a:off x="2911" y="2104"/>
              <a:ext cx="595" cy="539"/>
            </a:xfrm>
            <a:custGeom>
              <a:avLst/>
              <a:gdLst>
                <a:gd name="T0" fmla="*/ 340 w 595"/>
                <a:gd name="T1" fmla="*/ 539 h 539"/>
                <a:gd name="T2" fmla="*/ 283 w 595"/>
                <a:gd name="T3" fmla="*/ 425 h 539"/>
                <a:gd name="T4" fmla="*/ 198 w 595"/>
                <a:gd name="T5" fmla="*/ 369 h 539"/>
                <a:gd name="T6" fmla="*/ 198 w 595"/>
                <a:gd name="T7" fmla="*/ 340 h 539"/>
                <a:gd name="T8" fmla="*/ 85 w 595"/>
                <a:gd name="T9" fmla="*/ 284 h 539"/>
                <a:gd name="T10" fmla="*/ 56 w 595"/>
                <a:gd name="T11" fmla="*/ 312 h 539"/>
                <a:gd name="T12" fmla="*/ 0 w 595"/>
                <a:gd name="T13" fmla="*/ 255 h 539"/>
                <a:gd name="T14" fmla="*/ 85 w 595"/>
                <a:gd name="T15" fmla="*/ 85 h 539"/>
                <a:gd name="T16" fmla="*/ 340 w 595"/>
                <a:gd name="T17" fmla="*/ 57 h 539"/>
                <a:gd name="T18" fmla="*/ 396 w 595"/>
                <a:gd name="T19" fmla="*/ 0 h 539"/>
                <a:gd name="T20" fmla="*/ 482 w 595"/>
                <a:gd name="T21" fmla="*/ 0 h 539"/>
                <a:gd name="T22" fmla="*/ 510 w 595"/>
                <a:gd name="T23" fmla="*/ 57 h 539"/>
                <a:gd name="T24" fmla="*/ 567 w 595"/>
                <a:gd name="T25" fmla="*/ 85 h 539"/>
                <a:gd name="T26" fmla="*/ 595 w 595"/>
                <a:gd name="T27" fmla="*/ 199 h 539"/>
                <a:gd name="T28" fmla="*/ 595 w 595"/>
                <a:gd name="T29" fmla="*/ 255 h 539"/>
                <a:gd name="T30" fmla="*/ 453 w 595"/>
                <a:gd name="T31" fmla="*/ 369 h 539"/>
                <a:gd name="T32" fmla="*/ 538 w 595"/>
                <a:gd name="T33" fmla="*/ 425 h 539"/>
                <a:gd name="T34" fmla="*/ 396 w 595"/>
                <a:gd name="T35" fmla="*/ 482 h 539"/>
                <a:gd name="T36" fmla="*/ 340 w 595"/>
                <a:gd name="T37" fmla="*/ 539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539">
                  <a:moveTo>
                    <a:pt x="340" y="539"/>
                  </a:moveTo>
                  <a:lnTo>
                    <a:pt x="283" y="425"/>
                  </a:lnTo>
                  <a:lnTo>
                    <a:pt x="198" y="369"/>
                  </a:lnTo>
                  <a:lnTo>
                    <a:pt x="198" y="340"/>
                  </a:lnTo>
                  <a:lnTo>
                    <a:pt x="85" y="284"/>
                  </a:lnTo>
                  <a:lnTo>
                    <a:pt x="56" y="312"/>
                  </a:lnTo>
                  <a:lnTo>
                    <a:pt x="0" y="255"/>
                  </a:lnTo>
                  <a:lnTo>
                    <a:pt x="85" y="85"/>
                  </a:lnTo>
                  <a:lnTo>
                    <a:pt x="340" y="57"/>
                  </a:lnTo>
                  <a:lnTo>
                    <a:pt x="396" y="0"/>
                  </a:lnTo>
                  <a:lnTo>
                    <a:pt x="482" y="0"/>
                  </a:lnTo>
                  <a:lnTo>
                    <a:pt x="510" y="57"/>
                  </a:lnTo>
                  <a:lnTo>
                    <a:pt x="567" y="85"/>
                  </a:lnTo>
                  <a:lnTo>
                    <a:pt x="595" y="199"/>
                  </a:lnTo>
                  <a:lnTo>
                    <a:pt x="595" y="255"/>
                  </a:lnTo>
                  <a:lnTo>
                    <a:pt x="453" y="369"/>
                  </a:lnTo>
                  <a:lnTo>
                    <a:pt x="538" y="425"/>
                  </a:lnTo>
                  <a:lnTo>
                    <a:pt x="396" y="482"/>
                  </a:lnTo>
                  <a:lnTo>
                    <a:pt x="340" y="53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4" name="Freeform 294"/>
            <p:cNvSpPr>
              <a:spLocks/>
            </p:cNvSpPr>
            <p:nvPr/>
          </p:nvSpPr>
          <p:spPr bwMode="auto">
            <a:xfrm>
              <a:off x="2684" y="2444"/>
              <a:ext cx="567" cy="482"/>
            </a:xfrm>
            <a:custGeom>
              <a:avLst/>
              <a:gdLst>
                <a:gd name="T0" fmla="*/ 57 w 567"/>
                <a:gd name="T1" fmla="*/ 85 h 482"/>
                <a:gd name="T2" fmla="*/ 28 w 567"/>
                <a:gd name="T3" fmla="*/ 114 h 482"/>
                <a:gd name="T4" fmla="*/ 0 w 567"/>
                <a:gd name="T5" fmla="*/ 284 h 482"/>
                <a:gd name="T6" fmla="*/ 28 w 567"/>
                <a:gd name="T7" fmla="*/ 341 h 482"/>
                <a:gd name="T8" fmla="*/ 85 w 567"/>
                <a:gd name="T9" fmla="*/ 426 h 482"/>
                <a:gd name="T10" fmla="*/ 170 w 567"/>
                <a:gd name="T11" fmla="*/ 482 h 482"/>
                <a:gd name="T12" fmla="*/ 255 w 567"/>
                <a:gd name="T13" fmla="*/ 426 h 482"/>
                <a:gd name="T14" fmla="*/ 397 w 567"/>
                <a:gd name="T15" fmla="*/ 482 h 482"/>
                <a:gd name="T16" fmla="*/ 368 w 567"/>
                <a:gd name="T17" fmla="*/ 369 h 482"/>
                <a:gd name="T18" fmla="*/ 397 w 567"/>
                <a:gd name="T19" fmla="*/ 341 h 482"/>
                <a:gd name="T20" fmla="*/ 538 w 567"/>
                <a:gd name="T21" fmla="*/ 312 h 482"/>
                <a:gd name="T22" fmla="*/ 538 w 567"/>
                <a:gd name="T23" fmla="*/ 199 h 482"/>
                <a:gd name="T24" fmla="*/ 567 w 567"/>
                <a:gd name="T25" fmla="*/ 199 h 482"/>
                <a:gd name="T26" fmla="*/ 510 w 567"/>
                <a:gd name="T27" fmla="*/ 85 h 482"/>
                <a:gd name="T28" fmla="*/ 425 w 567"/>
                <a:gd name="T29" fmla="*/ 29 h 482"/>
                <a:gd name="T30" fmla="*/ 340 w 567"/>
                <a:gd name="T31" fmla="*/ 85 h 482"/>
                <a:gd name="T32" fmla="*/ 312 w 567"/>
                <a:gd name="T33" fmla="*/ 171 h 482"/>
                <a:gd name="T34" fmla="*/ 340 w 567"/>
                <a:gd name="T35" fmla="*/ 227 h 482"/>
                <a:gd name="T36" fmla="*/ 312 w 567"/>
                <a:gd name="T37" fmla="*/ 256 h 482"/>
                <a:gd name="T38" fmla="*/ 170 w 567"/>
                <a:gd name="T39" fmla="*/ 199 h 482"/>
                <a:gd name="T40" fmla="*/ 170 w 567"/>
                <a:gd name="T41" fmla="*/ 114 h 482"/>
                <a:gd name="T42" fmla="*/ 142 w 567"/>
                <a:gd name="T43" fmla="*/ 0 h 482"/>
                <a:gd name="T44" fmla="*/ 57 w 567"/>
                <a:gd name="T45" fmla="*/ 85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482">
                  <a:moveTo>
                    <a:pt x="57" y="85"/>
                  </a:moveTo>
                  <a:lnTo>
                    <a:pt x="28" y="114"/>
                  </a:lnTo>
                  <a:lnTo>
                    <a:pt x="0" y="284"/>
                  </a:lnTo>
                  <a:lnTo>
                    <a:pt x="28" y="341"/>
                  </a:lnTo>
                  <a:lnTo>
                    <a:pt x="85" y="426"/>
                  </a:lnTo>
                  <a:lnTo>
                    <a:pt x="170" y="482"/>
                  </a:lnTo>
                  <a:lnTo>
                    <a:pt x="255" y="426"/>
                  </a:lnTo>
                  <a:lnTo>
                    <a:pt x="397" y="482"/>
                  </a:lnTo>
                  <a:lnTo>
                    <a:pt x="368" y="369"/>
                  </a:lnTo>
                  <a:lnTo>
                    <a:pt x="397" y="341"/>
                  </a:lnTo>
                  <a:lnTo>
                    <a:pt x="538" y="312"/>
                  </a:lnTo>
                  <a:lnTo>
                    <a:pt x="538" y="199"/>
                  </a:lnTo>
                  <a:lnTo>
                    <a:pt x="567" y="199"/>
                  </a:lnTo>
                  <a:lnTo>
                    <a:pt x="510" y="85"/>
                  </a:lnTo>
                  <a:lnTo>
                    <a:pt x="425" y="29"/>
                  </a:lnTo>
                  <a:lnTo>
                    <a:pt x="340" y="85"/>
                  </a:lnTo>
                  <a:lnTo>
                    <a:pt x="312" y="171"/>
                  </a:lnTo>
                  <a:lnTo>
                    <a:pt x="340" y="227"/>
                  </a:lnTo>
                  <a:lnTo>
                    <a:pt x="312" y="256"/>
                  </a:lnTo>
                  <a:lnTo>
                    <a:pt x="170" y="199"/>
                  </a:lnTo>
                  <a:lnTo>
                    <a:pt x="170" y="114"/>
                  </a:lnTo>
                  <a:lnTo>
                    <a:pt x="142" y="0"/>
                  </a:lnTo>
                  <a:lnTo>
                    <a:pt x="57" y="8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1" name="Freeform 301"/>
            <p:cNvSpPr>
              <a:spLocks/>
            </p:cNvSpPr>
            <p:nvPr/>
          </p:nvSpPr>
          <p:spPr bwMode="auto">
            <a:xfrm>
              <a:off x="2145" y="5449"/>
              <a:ext cx="907" cy="482"/>
            </a:xfrm>
            <a:custGeom>
              <a:avLst/>
              <a:gdLst>
                <a:gd name="T0" fmla="*/ 29 w 907"/>
                <a:gd name="T1" fmla="*/ 29 h 482"/>
                <a:gd name="T2" fmla="*/ 29 w 907"/>
                <a:gd name="T3" fmla="*/ 142 h 482"/>
                <a:gd name="T4" fmla="*/ 0 w 907"/>
                <a:gd name="T5" fmla="*/ 171 h 482"/>
                <a:gd name="T6" fmla="*/ 0 w 907"/>
                <a:gd name="T7" fmla="*/ 227 h 482"/>
                <a:gd name="T8" fmla="*/ 57 w 907"/>
                <a:gd name="T9" fmla="*/ 284 h 482"/>
                <a:gd name="T10" fmla="*/ 199 w 907"/>
                <a:gd name="T11" fmla="*/ 341 h 482"/>
                <a:gd name="T12" fmla="*/ 227 w 907"/>
                <a:gd name="T13" fmla="*/ 369 h 482"/>
                <a:gd name="T14" fmla="*/ 312 w 907"/>
                <a:gd name="T15" fmla="*/ 341 h 482"/>
                <a:gd name="T16" fmla="*/ 510 w 907"/>
                <a:gd name="T17" fmla="*/ 341 h 482"/>
                <a:gd name="T18" fmla="*/ 510 w 907"/>
                <a:gd name="T19" fmla="*/ 397 h 482"/>
                <a:gd name="T20" fmla="*/ 596 w 907"/>
                <a:gd name="T21" fmla="*/ 369 h 482"/>
                <a:gd name="T22" fmla="*/ 596 w 907"/>
                <a:gd name="T23" fmla="*/ 426 h 482"/>
                <a:gd name="T24" fmla="*/ 652 w 907"/>
                <a:gd name="T25" fmla="*/ 454 h 482"/>
                <a:gd name="T26" fmla="*/ 766 w 907"/>
                <a:gd name="T27" fmla="*/ 454 h 482"/>
                <a:gd name="T28" fmla="*/ 794 w 907"/>
                <a:gd name="T29" fmla="*/ 482 h 482"/>
                <a:gd name="T30" fmla="*/ 822 w 907"/>
                <a:gd name="T31" fmla="*/ 454 h 482"/>
                <a:gd name="T32" fmla="*/ 851 w 907"/>
                <a:gd name="T33" fmla="*/ 341 h 482"/>
                <a:gd name="T34" fmla="*/ 907 w 907"/>
                <a:gd name="T35" fmla="*/ 341 h 482"/>
                <a:gd name="T36" fmla="*/ 907 w 907"/>
                <a:gd name="T37" fmla="*/ 256 h 482"/>
                <a:gd name="T38" fmla="*/ 851 w 907"/>
                <a:gd name="T39" fmla="*/ 171 h 482"/>
                <a:gd name="T40" fmla="*/ 822 w 907"/>
                <a:gd name="T41" fmla="*/ 57 h 482"/>
                <a:gd name="T42" fmla="*/ 624 w 907"/>
                <a:gd name="T43" fmla="*/ 0 h 482"/>
                <a:gd name="T44" fmla="*/ 567 w 907"/>
                <a:gd name="T45" fmla="*/ 29 h 482"/>
                <a:gd name="T46" fmla="*/ 539 w 907"/>
                <a:gd name="T47" fmla="*/ 0 h 482"/>
                <a:gd name="T48" fmla="*/ 539 w 907"/>
                <a:gd name="T49" fmla="*/ 142 h 482"/>
                <a:gd name="T50" fmla="*/ 284 w 907"/>
                <a:gd name="T51" fmla="*/ 142 h 482"/>
                <a:gd name="T52" fmla="*/ 170 w 907"/>
                <a:gd name="T53" fmla="*/ 114 h 482"/>
                <a:gd name="T54" fmla="*/ 170 w 907"/>
                <a:gd name="T55" fmla="*/ 86 h 482"/>
                <a:gd name="T56" fmla="*/ 29 w 907"/>
                <a:gd name="T57" fmla="*/ 29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7" h="482">
                  <a:moveTo>
                    <a:pt x="29" y="29"/>
                  </a:moveTo>
                  <a:lnTo>
                    <a:pt x="29" y="142"/>
                  </a:lnTo>
                  <a:lnTo>
                    <a:pt x="0" y="171"/>
                  </a:lnTo>
                  <a:lnTo>
                    <a:pt x="0" y="227"/>
                  </a:lnTo>
                  <a:lnTo>
                    <a:pt x="57" y="284"/>
                  </a:lnTo>
                  <a:lnTo>
                    <a:pt x="199" y="341"/>
                  </a:lnTo>
                  <a:lnTo>
                    <a:pt x="227" y="369"/>
                  </a:lnTo>
                  <a:lnTo>
                    <a:pt x="312" y="341"/>
                  </a:lnTo>
                  <a:lnTo>
                    <a:pt x="510" y="341"/>
                  </a:lnTo>
                  <a:lnTo>
                    <a:pt x="510" y="397"/>
                  </a:lnTo>
                  <a:lnTo>
                    <a:pt x="596" y="369"/>
                  </a:lnTo>
                  <a:lnTo>
                    <a:pt x="596" y="426"/>
                  </a:lnTo>
                  <a:lnTo>
                    <a:pt x="652" y="454"/>
                  </a:lnTo>
                  <a:lnTo>
                    <a:pt x="766" y="454"/>
                  </a:lnTo>
                  <a:lnTo>
                    <a:pt x="794" y="482"/>
                  </a:lnTo>
                  <a:lnTo>
                    <a:pt x="822" y="454"/>
                  </a:lnTo>
                  <a:lnTo>
                    <a:pt x="851" y="341"/>
                  </a:lnTo>
                  <a:lnTo>
                    <a:pt x="907" y="341"/>
                  </a:lnTo>
                  <a:lnTo>
                    <a:pt x="907" y="256"/>
                  </a:lnTo>
                  <a:lnTo>
                    <a:pt x="851" y="171"/>
                  </a:lnTo>
                  <a:lnTo>
                    <a:pt x="822" y="57"/>
                  </a:lnTo>
                  <a:lnTo>
                    <a:pt x="624" y="0"/>
                  </a:lnTo>
                  <a:lnTo>
                    <a:pt x="567" y="29"/>
                  </a:lnTo>
                  <a:lnTo>
                    <a:pt x="539" y="0"/>
                  </a:lnTo>
                  <a:lnTo>
                    <a:pt x="539" y="142"/>
                  </a:lnTo>
                  <a:lnTo>
                    <a:pt x="284" y="142"/>
                  </a:lnTo>
                  <a:lnTo>
                    <a:pt x="170" y="114"/>
                  </a:lnTo>
                  <a:lnTo>
                    <a:pt x="170" y="86"/>
                  </a:lnTo>
                  <a:lnTo>
                    <a:pt x="29" y="2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2" name="Freeform 302"/>
            <p:cNvSpPr>
              <a:spLocks/>
            </p:cNvSpPr>
            <p:nvPr/>
          </p:nvSpPr>
          <p:spPr bwMode="auto">
            <a:xfrm>
              <a:off x="2117" y="3777"/>
              <a:ext cx="850" cy="1531"/>
            </a:xfrm>
            <a:custGeom>
              <a:avLst/>
              <a:gdLst>
                <a:gd name="T0" fmla="*/ 0 w 850"/>
                <a:gd name="T1" fmla="*/ 1049 h 1531"/>
                <a:gd name="T2" fmla="*/ 28 w 850"/>
                <a:gd name="T3" fmla="*/ 1162 h 1531"/>
                <a:gd name="T4" fmla="*/ 57 w 850"/>
                <a:gd name="T5" fmla="*/ 1191 h 1531"/>
                <a:gd name="T6" fmla="*/ 85 w 850"/>
                <a:gd name="T7" fmla="*/ 1247 h 1531"/>
                <a:gd name="T8" fmla="*/ 28 w 850"/>
                <a:gd name="T9" fmla="*/ 1276 h 1531"/>
                <a:gd name="T10" fmla="*/ 28 w 850"/>
                <a:gd name="T11" fmla="*/ 1304 h 1531"/>
                <a:gd name="T12" fmla="*/ 28 w 850"/>
                <a:gd name="T13" fmla="*/ 1332 h 1531"/>
                <a:gd name="T14" fmla="*/ 57 w 850"/>
                <a:gd name="T15" fmla="*/ 1389 h 1531"/>
                <a:gd name="T16" fmla="*/ 28 w 850"/>
                <a:gd name="T17" fmla="*/ 1446 h 1531"/>
                <a:gd name="T18" fmla="*/ 57 w 850"/>
                <a:gd name="T19" fmla="*/ 1446 h 1531"/>
                <a:gd name="T20" fmla="*/ 85 w 850"/>
                <a:gd name="T21" fmla="*/ 1531 h 1531"/>
                <a:gd name="T22" fmla="*/ 198 w 850"/>
                <a:gd name="T23" fmla="*/ 1417 h 1531"/>
                <a:gd name="T24" fmla="*/ 170 w 850"/>
                <a:gd name="T25" fmla="*/ 1332 h 1531"/>
                <a:gd name="T26" fmla="*/ 227 w 850"/>
                <a:gd name="T27" fmla="*/ 1276 h 1531"/>
                <a:gd name="T28" fmla="*/ 170 w 850"/>
                <a:gd name="T29" fmla="*/ 1191 h 1531"/>
                <a:gd name="T30" fmla="*/ 227 w 850"/>
                <a:gd name="T31" fmla="*/ 1105 h 1531"/>
                <a:gd name="T32" fmla="*/ 170 w 850"/>
                <a:gd name="T33" fmla="*/ 1049 h 1531"/>
                <a:gd name="T34" fmla="*/ 142 w 850"/>
                <a:gd name="T35" fmla="*/ 1049 h 1531"/>
                <a:gd name="T36" fmla="*/ 113 w 850"/>
                <a:gd name="T37" fmla="*/ 964 h 1531"/>
                <a:gd name="T38" fmla="*/ 255 w 850"/>
                <a:gd name="T39" fmla="*/ 822 h 1531"/>
                <a:gd name="T40" fmla="*/ 283 w 850"/>
                <a:gd name="T41" fmla="*/ 709 h 1531"/>
                <a:gd name="T42" fmla="*/ 397 w 850"/>
                <a:gd name="T43" fmla="*/ 652 h 1531"/>
                <a:gd name="T44" fmla="*/ 340 w 850"/>
                <a:gd name="T45" fmla="*/ 624 h 1531"/>
                <a:gd name="T46" fmla="*/ 368 w 850"/>
                <a:gd name="T47" fmla="*/ 595 h 1531"/>
                <a:gd name="T48" fmla="*/ 453 w 850"/>
                <a:gd name="T49" fmla="*/ 567 h 1531"/>
                <a:gd name="T50" fmla="*/ 510 w 850"/>
                <a:gd name="T51" fmla="*/ 453 h 1531"/>
                <a:gd name="T52" fmla="*/ 538 w 850"/>
                <a:gd name="T53" fmla="*/ 453 h 1531"/>
                <a:gd name="T54" fmla="*/ 538 w 850"/>
                <a:gd name="T55" fmla="*/ 510 h 1531"/>
                <a:gd name="T56" fmla="*/ 624 w 850"/>
                <a:gd name="T57" fmla="*/ 538 h 1531"/>
                <a:gd name="T58" fmla="*/ 709 w 850"/>
                <a:gd name="T59" fmla="*/ 510 h 1531"/>
                <a:gd name="T60" fmla="*/ 765 w 850"/>
                <a:gd name="T61" fmla="*/ 482 h 1531"/>
                <a:gd name="T62" fmla="*/ 737 w 850"/>
                <a:gd name="T63" fmla="*/ 425 h 1531"/>
                <a:gd name="T64" fmla="*/ 794 w 850"/>
                <a:gd name="T65" fmla="*/ 397 h 1531"/>
                <a:gd name="T66" fmla="*/ 850 w 850"/>
                <a:gd name="T67" fmla="*/ 113 h 1531"/>
                <a:gd name="T68" fmla="*/ 680 w 850"/>
                <a:gd name="T69" fmla="*/ 57 h 1531"/>
                <a:gd name="T70" fmla="*/ 624 w 850"/>
                <a:gd name="T71" fmla="*/ 113 h 1531"/>
                <a:gd name="T72" fmla="*/ 567 w 850"/>
                <a:gd name="T73" fmla="*/ 0 h 1531"/>
                <a:gd name="T74" fmla="*/ 538 w 850"/>
                <a:gd name="T75" fmla="*/ 0 h 1531"/>
                <a:gd name="T76" fmla="*/ 510 w 850"/>
                <a:gd name="T77" fmla="*/ 113 h 1531"/>
                <a:gd name="T78" fmla="*/ 453 w 850"/>
                <a:gd name="T79" fmla="*/ 142 h 1531"/>
                <a:gd name="T80" fmla="*/ 482 w 850"/>
                <a:gd name="T81" fmla="*/ 28 h 1531"/>
                <a:gd name="T82" fmla="*/ 425 w 850"/>
                <a:gd name="T83" fmla="*/ 28 h 1531"/>
                <a:gd name="T84" fmla="*/ 340 w 850"/>
                <a:gd name="T85" fmla="*/ 198 h 1531"/>
                <a:gd name="T86" fmla="*/ 113 w 850"/>
                <a:gd name="T87" fmla="*/ 482 h 1531"/>
                <a:gd name="T88" fmla="*/ 57 w 850"/>
                <a:gd name="T89" fmla="*/ 510 h 1531"/>
                <a:gd name="T90" fmla="*/ 28 w 850"/>
                <a:gd name="T91" fmla="*/ 850 h 1531"/>
                <a:gd name="T92" fmla="*/ 0 w 850"/>
                <a:gd name="T93" fmla="*/ 935 h 1531"/>
                <a:gd name="T94" fmla="*/ 28 w 850"/>
                <a:gd name="T95" fmla="*/ 992 h 1531"/>
                <a:gd name="T96" fmla="*/ 0 w 850"/>
                <a:gd name="T97" fmla="*/ 1049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50" h="1531">
                  <a:moveTo>
                    <a:pt x="0" y="1049"/>
                  </a:moveTo>
                  <a:lnTo>
                    <a:pt x="28" y="1162"/>
                  </a:lnTo>
                  <a:lnTo>
                    <a:pt x="57" y="1191"/>
                  </a:lnTo>
                  <a:lnTo>
                    <a:pt x="85" y="1247"/>
                  </a:lnTo>
                  <a:lnTo>
                    <a:pt x="28" y="1276"/>
                  </a:lnTo>
                  <a:lnTo>
                    <a:pt x="28" y="1304"/>
                  </a:lnTo>
                  <a:lnTo>
                    <a:pt x="28" y="1332"/>
                  </a:lnTo>
                  <a:lnTo>
                    <a:pt x="57" y="1389"/>
                  </a:lnTo>
                  <a:lnTo>
                    <a:pt x="28" y="1446"/>
                  </a:lnTo>
                  <a:lnTo>
                    <a:pt x="57" y="1446"/>
                  </a:lnTo>
                  <a:lnTo>
                    <a:pt x="85" y="1531"/>
                  </a:lnTo>
                  <a:lnTo>
                    <a:pt x="198" y="1417"/>
                  </a:lnTo>
                  <a:lnTo>
                    <a:pt x="170" y="1332"/>
                  </a:lnTo>
                  <a:lnTo>
                    <a:pt x="227" y="1276"/>
                  </a:lnTo>
                  <a:lnTo>
                    <a:pt x="170" y="1191"/>
                  </a:lnTo>
                  <a:lnTo>
                    <a:pt x="227" y="1105"/>
                  </a:lnTo>
                  <a:lnTo>
                    <a:pt x="170" y="1049"/>
                  </a:lnTo>
                  <a:lnTo>
                    <a:pt x="142" y="1049"/>
                  </a:lnTo>
                  <a:lnTo>
                    <a:pt x="113" y="964"/>
                  </a:lnTo>
                  <a:lnTo>
                    <a:pt x="255" y="822"/>
                  </a:lnTo>
                  <a:lnTo>
                    <a:pt x="283" y="709"/>
                  </a:lnTo>
                  <a:lnTo>
                    <a:pt x="397" y="652"/>
                  </a:lnTo>
                  <a:lnTo>
                    <a:pt x="340" y="624"/>
                  </a:lnTo>
                  <a:lnTo>
                    <a:pt x="368" y="595"/>
                  </a:lnTo>
                  <a:lnTo>
                    <a:pt x="453" y="567"/>
                  </a:lnTo>
                  <a:lnTo>
                    <a:pt x="510" y="453"/>
                  </a:lnTo>
                  <a:lnTo>
                    <a:pt x="538" y="453"/>
                  </a:lnTo>
                  <a:lnTo>
                    <a:pt x="538" y="510"/>
                  </a:lnTo>
                  <a:lnTo>
                    <a:pt x="624" y="538"/>
                  </a:lnTo>
                  <a:lnTo>
                    <a:pt x="709" y="510"/>
                  </a:lnTo>
                  <a:lnTo>
                    <a:pt x="765" y="482"/>
                  </a:lnTo>
                  <a:lnTo>
                    <a:pt x="737" y="425"/>
                  </a:lnTo>
                  <a:lnTo>
                    <a:pt x="794" y="397"/>
                  </a:lnTo>
                  <a:lnTo>
                    <a:pt x="850" y="113"/>
                  </a:lnTo>
                  <a:lnTo>
                    <a:pt x="680" y="57"/>
                  </a:lnTo>
                  <a:lnTo>
                    <a:pt x="624" y="113"/>
                  </a:lnTo>
                  <a:lnTo>
                    <a:pt x="567" y="0"/>
                  </a:lnTo>
                  <a:lnTo>
                    <a:pt x="538" y="0"/>
                  </a:lnTo>
                  <a:lnTo>
                    <a:pt x="510" y="113"/>
                  </a:lnTo>
                  <a:lnTo>
                    <a:pt x="453" y="142"/>
                  </a:lnTo>
                  <a:lnTo>
                    <a:pt x="482" y="28"/>
                  </a:lnTo>
                  <a:lnTo>
                    <a:pt x="425" y="28"/>
                  </a:lnTo>
                  <a:lnTo>
                    <a:pt x="340" y="198"/>
                  </a:lnTo>
                  <a:lnTo>
                    <a:pt x="113" y="482"/>
                  </a:lnTo>
                  <a:lnTo>
                    <a:pt x="57" y="510"/>
                  </a:lnTo>
                  <a:lnTo>
                    <a:pt x="28" y="850"/>
                  </a:lnTo>
                  <a:lnTo>
                    <a:pt x="0" y="935"/>
                  </a:lnTo>
                  <a:lnTo>
                    <a:pt x="28" y="992"/>
                  </a:lnTo>
                  <a:lnTo>
                    <a:pt x="0" y="104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3" name="Freeform 303"/>
            <p:cNvSpPr>
              <a:spLocks/>
            </p:cNvSpPr>
            <p:nvPr/>
          </p:nvSpPr>
          <p:spPr bwMode="auto">
            <a:xfrm>
              <a:off x="3194" y="4032"/>
              <a:ext cx="936" cy="822"/>
            </a:xfrm>
            <a:custGeom>
              <a:avLst/>
              <a:gdLst>
                <a:gd name="T0" fmla="*/ 199 w 936"/>
                <a:gd name="T1" fmla="*/ 822 h 822"/>
                <a:gd name="T2" fmla="*/ 142 w 936"/>
                <a:gd name="T3" fmla="*/ 709 h 822"/>
                <a:gd name="T4" fmla="*/ 142 w 936"/>
                <a:gd name="T5" fmla="*/ 652 h 822"/>
                <a:gd name="T6" fmla="*/ 0 w 936"/>
                <a:gd name="T7" fmla="*/ 595 h 822"/>
                <a:gd name="T8" fmla="*/ 0 w 936"/>
                <a:gd name="T9" fmla="*/ 539 h 822"/>
                <a:gd name="T10" fmla="*/ 85 w 936"/>
                <a:gd name="T11" fmla="*/ 482 h 822"/>
                <a:gd name="T12" fmla="*/ 85 w 936"/>
                <a:gd name="T13" fmla="*/ 425 h 822"/>
                <a:gd name="T14" fmla="*/ 170 w 936"/>
                <a:gd name="T15" fmla="*/ 397 h 822"/>
                <a:gd name="T16" fmla="*/ 142 w 936"/>
                <a:gd name="T17" fmla="*/ 340 h 822"/>
                <a:gd name="T18" fmla="*/ 199 w 936"/>
                <a:gd name="T19" fmla="*/ 312 h 822"/>
                <a:gd name="T20" fmla="*/ 255 w 936"/>
                <a:gd name="T21" fmla="*/ 85 h 822"/>
                <a:gd name="T22" fmla="*/ 284 w 936"/>
                <a:gd name="T23" fmla="*/ 85 h 822"/>
                <a:gd name="T24" fmla="*/ 284 w 936"/>
                <a:gd name="T25" fmla="*/ 57 h 822"/>
                <a:gd name="T26" fmla="*/ 340 w 936"/>
                <a:gd name="T27" fmla="*/ 28 h 822"/>
                <a:gd name="T28" fmla="*/ 397 w 936"/>
                <a:gd name="T29" fmla="*/ 28 h 822"/>
                <a:gd name="T30" fmla="*/ 454 w 936"/>
                <a:gd name="T31" fmla="*/ 0 h 822"/>
                <a:gd name="T32" fmla="*/ 482 w 936"/>
                <a:gd name="T33" fmla="*/ 57 h 822"/>
                <a:gd name="T34" fmla="*/ 567 w 936"/>
                <a:gd name="T35" fmla="*/ 113 h 822"/>
                <a:gd name="T36" fmla="*/ 624 w 936"/>
                <a:gd name="T37" fmla="*/ 85 h 822"/>
                <a:gd name="T38" fmla="*/ 680 w 936"/>
                <a:gd name="T39" fmla="*/ 0 h 822"/>
                <a:gd name="T40" fmla="*/ 766 w 936"/>
                <a:gd name="T41" fmla="*/ 0 h 822"/>
                <a:gd name="T42" fmla="*/ 766 w 936"/>
                <a:gd name="T43" fmla="*/ 57 h 822"/>
                <a:gd name="T44" fmla="*/ 737 w 936"/>
                <a:gd name="T45" fmla="*/ 85 h 822"/>
                <a:gd name="T46" fmla="*/ 794 w 936"/>
                <a:gd name="T47" fmla="*/ 113 h 822"/>
                <a:gd name="T48" fmla="*/ 794 w 936"/>
                <a:gd name="T49" fmla="*/ 170 h 822"/>
                <a:gd name="T50" fmla="*/ 822 w 936"/>
                <a:gd name="T51" fmla="*/ 198 h 822"/>
                <a:gd name="T52" fmla="*/ 851 w 936"/>
                <a:gd name="T53" fmla="*/ 227 h 822"/>
                <a:gd name="T54" fmla="*/ 851 w 936"/>
                <a:gd name="T55" fmla="*/ 283 h 822"/>
                <a:gd name="T56" fmla="*/ 879 w 936"/>
                <a:gd name="T57" fmla="*/ 340 h 822"/>
                <a:gd name="T58" fmla="*/ 879 w 936"/>
                <a:gd name="T59" fmla="*/ 397 h 822"/>
                <a:gd name="T60" fmla="*/ 907 w 936"/>
                <a:gd name="T61" fmla="*/ 510 h 822"/>
                <a:gd name="T62" fmla="*/ 936 w 936"/>
                <a:gd name="T63" fmla="*/ 539 h 822"/>
                <a:gd name="T64" fmla="*/ 907 w 936"/>
                <a:gd name="T65" fmla="*/ 595 h 822"/>
                <a:gd name="T66" fmla="*/ 709 w 936"/>
                <a:gd name="T67" fmla="*/ 595 h 822"/>
                <a:gd name="T68" fmla="*/ 652 w 936"/>
                <a:gd name="T69" fmla="*/ 567 h 822"/>
                <a:gd name="T70" fmla="*/ 369 w 936"/>
                <a:gd name="T71" fmla="*/ 539 h 822"/>
                <a:gd name="T72" fmla="*/ 340 w 936"/>
                <a:gd name="T73" fmla="*/ 567 h 822"/>
                <a:gd name="T74" fmla="*/ 255 w 936"/>
                <a:gd name="T75" fmla="*/ 567 h 822"/>
                <a:gd name="T76" fmla="*/ 227 w 936"/>
                <a:gd name="T77" fmla="*/ 595 h 822"/>
                <a:gd name="T78" fmla="*/ 284 w 936"/>
                <a:gd name="T79" fmla="*/ 680 h 822"/>
                <a:gd name="T80" fmla="*/ 340 w 936"/>
                <a:gd name="T81" fmla="*/ 680 h 822"/>
                <a:gd name="T82" fmla="*/ 397 w 936"/>
                <a:gd name="T83" fmla="*/ 737 h 822"/>
                <a:gd name="T84" fmla="*/ 284 w 936"/>
                <a:gd name="T85" fmla="*/ 737 h 822"/>
                <a:gd name="T86" fmla="*/ 199 w 936"/>
                <a:gd name="T87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36" h="822">
                  <a:moveTo>
                    <a:pt x="199" y="822"/>
                  </a:moveTo>
                  <a:lnTo>
                    <a:pt x="142" y="709"/>
                  </a:lnTo>
                  <a:lnTo>
                    <a:pt x="142" y="652"/>
                  </a:lnTo>
                  <a:lnTo>
                    <a:pt x="0" y="595"/>
                  </a:lnTo>
                  <a:lnTo>
                    <a:pt x="0" y="539"/>
                  </a:lnTo>
                  <a:lnTo>
                    <a:pt x="85" y="482"/>
                  </a:lnTo>
                  <a:lnTo>
                    <a:pt x="85" y="425"/>
                  </a:lnTo>
                  <a:lnTo>
                    <a:pt x="170" y="397"/>
                  </a:lnTo>
                  <a:lnTo>
                    <a:pt x="142" y="340"/>
                  </a:lnTo>
                  <a:lnTo>
                    <a:pt x="199" y="312"/>
                  </a:lnTo>
                  <a:lnTo>
                    <a:pt x="255" y="85"/>
                  </a:lnTo>
                  <a:lnTo>
                    <a:pt x="284" y="85"/>
                  </a:lnTo>
                  <a:lnTo>
                    <a:pt x="284" y="57"/>
                  </a:lnTo>
                  <a:lnTo>
                    <a:pt x="340" y="28"/>
                  </a:lnTo>
                  <a:lnTo>
                    <a:pt x="397" y="28"/>
                  </a:lnTo>
                  <a:lnTo>
                    <a:pt x="454" y="0"/>
                  </a:lnTo>
                  <a:lnTo>
                    <a:pt x="482" y="57"/>
                  </a:lnTo>
                  <a:lnTo>
                    <a:pt x="567" y="113"/>
                  </a:lnTo>
                  <a:lnTo>
                    <a:pt x="624" y="85"/>
                  </a:lnTo>
                  <a:lnTo>
                    <a:pt x="680" y="0"/>
                  </a:lnTo>
                  <a:lnTo>
                    <a:pt x="766" y="0"/>
                  </a:lnTo>
                  <a:lnTo>
                    <a:pt x="766" y="57"/>
                  </a:lnTo>
                  <a:lnTo>
                    <a:pt x="737" y="85"/>
                  </a:lnTo>
                  <a:lnTo>
                    <a:pt x="794" y="113"/>
                  </a:lnTo>
                  <a:lnTo>
                    <a:pt x="794" y="170"/>
                  </a:lnTo>
                  <a:lnTo>
                    <a:pt x="822" y="198"/>
                  </a:lnTo>
                  <a:lnTo>
                    <a:pt x="851" y="227"/>
                  </a:lnTo>
                  <a:lnTo>
                    <a:pt x="851" y="283"/>
                  </a:lnTo>
                  <a:lnTo>
                    <a:pt x="879" y="340"/>
                  </a:lnTo>
                  <a:lnTo>
                    <a:pt x="879" y="397"/>
                  </a:lnTo>
                  <a:lnTo>
                    <a:pt x="907" y="510"/>
                  </a:lnTo>
                  <a:lnTo>
                    <a:pt x="936" y="539"/>
                  </a:lnTo>
                  <a:lnTo>
                    <a:pt x="907" y="595"/>
                  </a:lnTo>
                  <a:lnTo>
                    <a:pt x="709" y="595"/>
                  </a:lnTo>
                  <a:lnTo>
                    <a:pt x="652" y="567"/>
                  </a:lnTo>
                  <a:lnTo>
                    <a:pt x="369" y="539"/>
                  </a:lnTo>
                  <a:lnTo>
                    <a:pt x="340" y="567"/>
                  </a:lnTo>
                  <a:lnTo>
                    <a:pt x="255" y="567"/>
                  </a:lnTo>
                  <a:lnTo>
                    <a:pt x="227" y="595"/>
                  </a:lnTo>
                  <a:lnTo>
                    <a:pt x="284" y="680"/>
                  </a:lnTo>
                  <a:lnTo>
                    <a:pt x="340" y="680"/>
                  </a:lnTo>
                  <a:lnTo>
                    <a:pt x="397" y="737"/>
                  </a:lnTo>
                  <a:lnTo>
                    <a:pt x="284" y="737"/>
                  </a:lnTo>
                  <a:lnTo>
                    <a:pt x="199" y="82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6" name="Freeform 306"/>
            <p:cNvSpPr>
              <a:spLocks/>
            </p:cNvSpPr>
            <p:nvPr/>
          </p:nvSpPr>
          <p:spPr bwMode="auto">
            <a:xfrm>
              <a:off x="2174" y="3692"/>
              <a:ext cx="311" cy="227"/>
            </a:xfrm>
            <a:custGeom>
              <a:avLst/>
              <a:gdLst>
                <a:gd name="T0" fmla="*/ 0 w 311"/>
                <a:gd name="T1" fmla="*/ 198 h 227"/>
                <a:gd name="T2" fmla="*/ 170 w 311"/>
                <a:gd name="T3" fmla="*/ 0 h 227"/>
                <a:gd name="T4" fmla="*/ 283 w 311"/>
                <a:gd name="T5" fmla="*/ 0 h 227"/>
                <a:gd name="T6" fmla="*/ 311 w 311"/>
                <a:gd name="T7" fmla="*/ 57 h 227"/>
                <a:gd name="T8" fmla="*/ 255 w 311"/>
                <a:gd name="T9" fmla="*/ 170 h 227"/>
                <a:gd name="T10" fmla="*/ 113 w 311"/>
                <a:gd name="T11" fmla="*/ 227 h 227"/>
                <a:gd name="T12" fmla="*/ 0 w 311"/>
                <a:gd name="T13" fmla="*/ 19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" h="227">
                  <a:moveTo>
                    <a:pt x="0" y="198"/>
                  </a:moveTo>
                  <a:lnTo>
                    <a:pt x="170" y="0"/>
                  </a:lnTo>
                  <a:lnTo>
                    <a:pt x="283" y="0"/>
                  </a:lnTo>
                  <a:lnTo>
                    <a:pt x="311" y="57"/>
                  </a:lnTo>
                  <a:lnTo>
                    <a:pt x="255" y="170"/>
                  </a:lnTo>
                  <a:lnTo>
                    <a:pt x="113" y="227"/>
                  </a:lnTo>
                  <a:lnTo>
                    <a:pt x="0" y="19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7" name="Freeform 307"/>
            <p:cNvSpPr>
              <a:spLocks/>
            </p:cNvSpPr>
            <p:nvPr/>
          </p:nvSpPr>
          <p:spPr bwMode="auto">
            <a:xfrm>
              <a:off x="1975" y="3862"/>
              <a:ext cx="482" cy="425"/>
            </a:xfrm>
            <a:custGeom>
              <a:avLst/>
              <a:gdLst>
                <a:gd name="T0" fmla="*/ 0 w 482"/>
                <a:gd name="T1" fmla="*/ 283 h 425"/>
                <a:gd name="T2" fmla="*/ 85 w 482"/>
                <a:gd name="T3" fmla="*/ 227 h 425"/>
                <a:gd name="T4" fmla="*/ 142 w 482"/>
                <a:gd name="T5" fmla="*/ 57 h 425"/>
                <a:gd name="T6" fmla="*/ 199 w 482"/>
                <a:gd name="T7" fmla="*/ 28 h 425"/>
                <a:gd name="T8" fmla="*/ 312 w 482"/>
                <a:gd name="T9" fmla="*/ 57 h 425"/>
                <a:gd name="T10" fmla="*/ 454 w 482"/>
                <a:gd name="T11" fmla="*/ 0 h 425"/>
                <a:gd name="T12" fmla="*/ 454 w 482"/>
                <a:gd name="T13" fmla="*/ 85 h 425"/>
                <a:gd name="T14" fmla="*/ 482 w 482"/>
                <a:gd name="T15" fmla="*/ 113 h 425"/>
                <a:gd name="T16" fmla="*/ 255 w 482"/>
                <a:gd name="T17" fmla="*/ 397 h 425"/>
                <a:gd name="T18" fmla="*/ 199 w 482"/>
                <a:gd name="T19" fmla="*/ 425 h 425"/>
                <a:gd name="T20" fmla="*/ 142 w 482"/>
                <a:gd name="T21" fmla="*/ 397 h 425"/>
                <a:gd name="T22" fmla="*/ 142 w 482"/>
                <a:gd name="T23" fmla="*/ 312 h 425"/>
                <a:gd name="T24" fmla="*/ 57 w 482"/>
                <a:gd name="T25" fmla="*/ 312 h 425"/>
                <a:gd name="T26" fmla="*/ 0 w 482"/>
                <a:gd name="T27" fmla="*/ 283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2" h="425">
                  <a:moveTo>
                    <a:pt x="0" y="283"/>
                  </a:moveTo>
                  <a:lnTo>
                    <a:pt x="85" y="227"/>
                  </a:lnTo>
                  <a:lnTo>
                    <a:pt x="142" y="57"/>
                  </a:lnTo>
                  <a:lnTo>
                    <a:pt x="199" y="28"/>
                  </a:lnTo>
                  <a:lnTo>
                    <a:pt x="312" y="57"/>
                  </a:lnTo>
                  <a:lnTo>
                    <a:pt x="454" y="0"/>
                  </a:lnTo>
                  <a:lnTo>
                    <a:pt x="454" y="85"/>
                  </a:lnTo>
                  <a:lnTo>
                    <a:pt x="482" y="113"/>
                  </a:lnTo>
                  <a:lnTo>
                    <a:pt x="255" y="397"/>
                  </a:lnTo>
                  <a:lnTo>
                    <a:pt x="199" y="425"/>
                  </a:lnTo>
                  <a:lnTo>
                    <a:pt x="142" y="397"/>
                  </a:lnTo>
                  <a:lnTo>
                    <a:pt x="142" y="312"/>
                  </a:lnTo>
                  <a:lnTo>
                    <a:pt x="57" y="312"/>
                  </a:lnTo>
                  <a:lnTo>
                    <a:pt x="0" y="28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8" name="Freeform 308"/>
            <p:cNvSpPr>
              <a:spLocks/>
            </p:cNvSpPr>
            <p:nvPr/>
          </p:nvSpPr>
          <p:spPr bwMode="auto">
            <a:xfrm>
              <a:off x="2230" y="4230"/>
              <a:ext cx="766" cy="879"/>
            </a:xfrm>
            <a:custGeom>
              <a:avLst/>
              <a:gdLst>
                <a:gd name="T0" fmla="*/ 397 w 766"/>
                <a:gd name="T1" fmla="*/ 0 h 879"/>
                <a:gd name="T2" fmla="*/ 340 w 766"/>
                <a:gd name="T3" fmla="*/ 114 h 879"/>
                <a:gd name="T4" fmla="*/ 255 w 766"/>
                <a:gd name="T5" fmla="*/ 142 h 879"/>
                <a:gd name="T6" fmla="*/ 227 w 766"/>
                <a:gd name="T7" fmla="*/ 171 h 879"/>
                <a:gd name="T8" fmla="*/ 284 w 766"/>
                <a:gd name="T9" fmla="*/ 199 h 879"/>
                <a:gd name="T10" fmla="*/ 170 w 766"/>
                <a:gd name="T11" fmla="*/ 256 h 879"/>
                <a:gd name="T12" fmla="*/ 142 w 766"/>
                <a:gd name="T13" fmla="*/ 369 h 879"/>
                <a:gd name="T14" fmla="*/ 0 w 766"/>
                <a:gd name="T15" fmla="*/ 511 h 879"/>
                <a:gd name="T16" fmla="*/ 29 w 766"/>
                <a:gd name="T17" fmla="*/ 596 h 879"/>
                <a:gd name="T18" fmla="*/ 57 w 766"/>
                <a:gd name="T19" fmla="*/ 596 h 879"/>
                <a:gd name="T20" fmla="*/ 114 w 766"/>
                <a:gd name="T21" fmla="*/ 652 h 879"/>
                <a:gd name="T22" fmla="*/ 57 w 766"/>
                <a:gd name="T23" fmla="*/ 738 h 879"/>
                <a:gd name="T24" fmla="*/ 114 w 766"/>
                <a:gd name="T25" fmla="*/ 823 h 879"/>
                <a:gd name="T26" fmla="*/ 199 w 766"/>
                <a:gd name="T27" fmla="*/ 879 h 879"/>
                <a:gd name="T28" fmla="*/ 170 w 766"/>
                <a:gd name="T29" fmla="*/ 766 h 879"/>
                <a:gd name="T30" fmla="*/ 199 w 766"/>
                <a:gd name="T31" fmla="*/ 709 h 879"/>
                <a:gd name="T32" fmla="*/ 255 w 766"/>
                <a:gd name="T33" fmla="*/ 738 h 879"/>
                <a:gd name="T34" fmla="*/ 312 w 766"/>
                <a:gd name="T35" fmla="*/ 709 h 879"/>
                <a:gd name="T36" fmla="*/ 312 w 766"/>
                <a:gd name="T37" fmla="*/ 681 h 879"/>
                <a:gd name="T38" fmla="*/ 199 w 766"/>
                <a:gd name="T39" fmla="*/ 596 h 879"/>
                <a:gd name="T40" fmla="*/ 227 w 766"/>
                <a:gd name="T41" fmla="*/ 567 h 879"/>
                <a:gd name="T42" fmla="*/ 284 w 766"/>
                <a:gd name="T43" fmla="*/ 567 h 879"/>
                <a:gd name="T44" fmla="*/ 369 w 766"/>
                <a:gd name="T45" fmla="*/ 454 h 879"/>
                <a:gd name="T46" fmla="*/ 454 w 766"/>
                <a:gd name="T47" fmla="*/ 511 h 879"/>
                <a:gd name="T48" fmla="*/ 539 w 766"/>
                <a:gd name="T49" fmla="*/ 539 h 879"/>
                <a:gd name="T50" fmla="*/ 567 w 766"/>
                <a:gd name="T51" fmla="*/ 482 h 879"/>
                <a:gd name="T52" fmla="*/ 652 w 766"/>
                <a:gd name="T53" fmla="*/ 511 h 879"/>
                <a:gd name="T54" fmla="*/ 709 w 766"/>
                <a:gd name="T55" fmla="*/ 454 h 879"/>
                <a:gd name="T56" fmla="*/ 766 w 766"/>
                <a:gd name="T57" fmla="*/ 426 h 879"/>
                <a:gd name="T58" fmla="*/ 737 w 766"/>
                <a:gd name="T59" fmla="*/ 284 h 879"/>
                <a:gd name="T60" fmla="*/ 709 w 766"/>
                <a:gd name="T61" fmla="*/ 284 h 879"/>
                <a:gd name="T62" fmla="*/ 709 w 766"/>
                <a:gd name="T63" fmla="*/ 227 h 879"/>
                <a:gd name="T64" fmla="*/ 652 w 766"/>
                <a:gd name="T65" fmla="*/ 256 h 879"/>
                <a:gd name="T66" fmla="*/ 596 w 766"/>
                <a:gd name="T67" fmla="*/ 227 h 879"/>
                <a:gd name="T68" fmla="*/ 567 w 766"/>
                <a:gd name="T69" fmla="*/ 199 h 879"/>
                <a:gd name="T70" fmla="*/ 596 w 766"/>
                <a:gd name="T71" fmla="*/ 57 h 879"/>
                <a:gd name="T72" fmla="*/ 511 w 766"/>
                <a:gd name="T73" fmla="*/ 85 h 879"/>
                <a:gd name="T74" fmla="*/ 425 w 766"/>
                <a:gd name="T75" fmla="*/ 57 h 879"/>
                <a:gd name="T76" fmla="*/ 425 w 766"/>
                <a:gd name="T77" fmla="*/ 0 h 879"/>
                <a:gd name="T78" fmla="*/ 397 w 766"/>
                <a:gd name="T79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66" h="879">
                  <a:moveTo>
                    <a:pt x="397" y="0"/>
                  </a:moveTo>
                  <a:lnTo>
                    <a:pt x="340" y="114"/>
                  </a:lnTo>
                  <a:lnTo>
                    <a:pt x="255" y="142"/>
                  </a:lnTo>
                  <a:lnTo>
                    <a:pt x="227" y="171"/>
                  </a:lnTo>
                  <a:lnTo>
                    <a:pt x="284" y="199"/>
                  </a:lnTo>
                  <a:lnTo>
                    <a:pt x="170" y="256"/>
                  </a:lnTo>
                  <a:lnTo>
                    <a:pt x="142" y="369"/>
                  </a:lnTo>
                  <a:lnTo>
                    <a:pt x="0" y="511"/>
                  </a:lnTo>
                  <a:lnTo>
                    <a:pt x="29" y="596"/>
                  </a:lnTo>
                  <a:lnTo>
                    <a:pt x="57" y="596"/>
                  </a:lnTo>
                  <a:lnTo>
                    <a:pt x="114" y="652"/>
                  </a:lnTo>
                  <a:lnTo>
                    <a:pt x="57" y="738"/>
                  </a:lnTo>
                  <a:lnTo>
                    <a:pt x="114" y="823"/>
                  </a:lnTo>
                  <a:lnTo>
                    <a:pt x="199" y="879"/>
                  </a:lnTo>
                  <a:lnTo>
                    <a:pt x="170" y="766"/>
                  </a:lnTo>
                  <a:lnTo>
                    <a:pt x="199" y="709"/>
                  </a:lnTo>
                  <a:lnTo>
                    <a:pt x="255" y="738"/>
                  </a:lnTo>
                  <a:lnTo>
                    <a:pt x="312" y="709"/>
                  </a:lnTo>
                  <a:lnTo>
                    <a:pt x="312" y="681"/>
                  </a:lnTo>
                  <a:lnTo>
                    <a:pt x="199" y="596"/>
                  </a:lnTo>
                  <a:lnTo>
                    <a:pt x="227" y="567"/>
                  </a:lnTo>
                  <a:lnTo>
                    <a:pt x="284" y="567"/>
                  </a:lnTo>
                  <a:lnTo>
                    <a:pt x="369" y="454"/>
                  </a:lnTo>
                  <a:lnTo>
                    <a:pt x="454" y="511"/>
                  </a:lnTo>
                  <a:lnTo>
                    <a:pt x="539" y="539"/>
                  </a:lnTo>
                  <a:lnTo>
                    <a:pt x="567" y="482"/>
                  </a:lnTo>
                  <a:lnTo>
                    <a:pt x="652" y="511"/>
                  </a:lnTo>
                  <a:lnTo>
                    <a:pt x="709" y="454"/>
                  </a:lnTo>
                  <a:lnTo>
                    <a:pt x="766" y="426"/>
                  </a:lnTo>
                  <a:lnTo>
                    <a:pt x="737" y="284"/>
                  </a:lnTo>
                  <a:lnTo>
                    <a:pt x="709" y="284"/>
                  </a:lnTo>
                  <a:lnTo>
                    <a:pt x="709" y="227"/>
                  </a:lnTo>
                  <a:lnTo>
                    <a:pt x="652" y="256"/>
                  </a:lnTo>
                  <a:lnTo>
                    <a:pt x="596" y="227"/>
                  </a:lnTo>
                  <a:lnTo>
                    <a:pt x="567" y="199"/>
                  </a:lnTo>
                  <a:lnTo>
                    <a:pt x="596" y="57"/>
                  </a:lnTo>
                  <a:lnTo>
                    <a:pt x="511" y="85"/>
                  </a:lnTo>
                  <a:lnTo>
                    <a:pt x="425" y="57"/>
                  </a:lnTo>
                  <a:lnTo>
                    <a:pt x="425" y="0"/>
                  </a:lnTo>
                  <a:lnTo>
                    <a:pt x="39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9" name="Freeform 309"/>
            <p:cNvSpPr>
              <a:spLocks/>
            </p:cNvSpPr>
            <p:nvPr/>
          </p:nvSpPr>
          <p:spPr bwMode="auto">
            <a:xfrm>
              <a:off x="1777" y="4145"/>
              <a:ext cx="397" cy="766"/>
            </a:xfrm>
            <a:custGeom>
              <a:avLst/>
              <a:gdLst>
                <a:gd name="T0" fmla="*/ 340 w 397"/>
                <a:gd name="T1" fmla="*/ 681 h 766"/>
                <a:gd name="T2" fmla="*/ 283 w 397"/>
                <a:gd name="T3" fmla="*/ 709 h 766"/>
                <a:gd name="T4" fmla="*/ 255 w 397"/>
                <a:gd name="T5" fmla="*/ 766 h 766"/>
                <a:gd name="T6" fmla="*/ 198 w 397"/>
                <a:gd name="T7" fmla="*/ 737 h 766"/>
                <a:gd name="T8" fmla="*/ 85 w 397"/>
                <a:gd name="T9" fmla="*/ 624 h 766"/>
                <a:gd name="T10" fmla="*/ 56 w 397"/>
                <a:gd name="T11" fmla="*/ 539 h 766"/>
                <a:gd name="T12" fmla="*/ 0 w 397"/>
                <a:gd name="T13" fmla="*/ 482 h 766"/>
                <a:gd name="T14" fmla="*/ 28 w 397"/>
                <a:gd name="T15" fmla="*/ 426 h 766"/>
                <a:gd name="T16" fmla="*/ 0 w 397"/>
                <a:gd name="T17" fmla="*/ 341 h 766"/>
                <a:gd name="T18" fmla="*/ 141 w 397"/>
                <a:gd name="T19" fmla="*/ 170 h 766"/>
                <a:gd name="T20" fmla="*/ 141 w 397"/>
                <a:gd name="T21" fmla="*/ 85 h 766"/>
                <a:gd name="T22" fmla="*/ 198 w 397"/>
                <a:gd name="T23" fmla="*/ 0 h 766"/>
                <a:gd name="T24" fmla="*/ 255 w 397"/>
                <a:gd name="T25" fmla="*/ 29 h 766"/>
                <a:gd name="T26" fmla="*/ 340 w 397"/>
                <a:gd name="T27" fmla="*/ 29 h 766"/>
                <a:gd name="T28" fmla="*/ 340 w 397"/>
                <a:gd name="T29" fmla="*/ 114 h 766"/>
                <a:gd name="T30" fmla="*/ 397 w 397"/>
                <a:gd name="T31" fmla="*/ 142 h 766"/>
                <a:gd name="T32" fmla="*/ 368 w 397"/>
                <a:gd name="T33" fmla="*/ 482 h 766"/>
                <a:gd name="T34" fmla="*/ 340 w 397"/>
                <a:gd name="T35" fmla="*/ 567 h 766"/>
                <a:gd name="T36" fmla="*/ 368 w 397"/>
                <a:gd name="T37" fmla="*/ 624 h 766"/>
                <a:gd name="T38" fmla="*/ 340 w 397"/>
                <a:gd name="T39" fmla="*/ 681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766">
                  <a:moveTo>
                    <a:pt x="340" y="681"/>
                  </a:moveTo>
                  <a:lnTo>
                    <a:pt x="283" y="709"/>
                  </a:lnTo>
                  <a:lnTo>
                    <a:pt x="255" y="766"/>
                  </a:lnTo>
                  <a:lnTo>
                    <a:pt x="198" y="737"/>
                  </a:lnTo>
                  <a:lnTo>
                    <a:pt x="85" y="624"/>
                  </a:lnTo>
                  <a:lnTo>
                    <a:pt x="56" y="539"/>
                  </a:lnTo>
                  <a:lnTo>
                    <a:pt x="0" y="482"/>
                  </a:lnTo>
                  <a:lnTo>
                    <a:pt x="28" y="426"/>
                  </a:lnTo>
                  <a:lnTo>
                    <a:pt x="0" y="341"/>
                  </a:lnTo>
                  <a:lnTo>
                    <a:pt x="141" y="170"/>
                  </a:lnTo>
                  <a:lnTo>
                    <a:pt x="141" y="85"/>
                  </a:lnTo>
                  <a:lnTo>
                    <a:pt x="198" y="0"/>
                  </a:lnTo>
                  <a:lnTo>
                    <a:pt x="255" y="29"/>
                  </a:lnTo>
                  <a:lnTo>
                    <a:pt x="340" y="29"/>
                  </a:lnTo>
                  <a:lnTo>
                    <a:pt x="340" y="114"/>
                  </a:lnTo>
                  <a:lnTo>
                    <a:pt x="397" y="142"/>
                  </a:lnTo>
                  <a:lnTo>
                    <a:pt x="368" y="482"/>
                  </a:lnTo>
                  <a:lnTo>
                    <a:pt x="340" y="567"/>
                  </a:lnTo>
                  <a:lnTo>
                    <a:pt x="368" y="624"/>
                  </a:lnTo>
                  <a:lnTo>
                    <a:pt x="340" y="68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0" name="Freeform 310"/>
            <p:cNvSpPr>
              <a:spLocks/>
            </p:cNvSpPr>
            <p:nvPr/>
          </p:nvSpPr>
          <p:spPr bwMode="auto">
            <a:xfrm>
              <a:off x="3421" y="4571"/>
              <a:ext cx="680" cy="198"/>
            </a:xfrm>
            <a:custGeom>
              <a:avLst/>
              <a:gdLst>
                <a:gd name="T0" fmla="*/ 680 w 680"/>
                <a:gd name="T1" fmla="*/ 56 h 198"/>
                <a:gd name="T2" fmla="*/ 482 w 680"/>
                <a:gd name="T3" fmla="*/ 56 h 198"/>
                <a:gd name="T4" fmla="*/ 425 w 680"/>
                <a:gd name="T5" fmla="*/ 28 h 198"/>
                <a:gd name="T6" fmla="*/ 142 w 680"/>
                <a:gd name="T7" fmla="*/ 0 h 198"/>
                <a:gd name="T8" fmla="*/ 113 w 680"/>
                <a:gd name="T9" fmla="*/ 28 h 198"/>
                <a:gd name="T10" fmla="*/ 28 w 680"/>
                <a:gd name="T11" fmla="*/ 28 h 198"/>
                <a:gd name="T12" fmla="*/ 0 w 680"/>
                <a:gd name="T13" fmla="*/ 56 h 198"/>
                <a:gd name="T14" fmla="*/ 57 w 680"/>
                <a:gd name="T15" fmla="*/ 141 h 198"/>
                <a:gd name="T16" fmla="*/ 113 w 680"/>
                <a:gd name="T17" fmla="*/ 141 h 198"/>
                <a:gd name="T18" fmla="*/ 170 w 680"/>
                <a:gd name="T19" fmla="*/ 198 h 198"/>
                <a:gd name="T20" fmla="*/ 227 w 680"/>
                <a:gd name="T21" fmla="*/ 198 h 198"/>
                <a:gd name="T22" fmla="*/ 255 w 680"/>
                <a:gd name="T23" fmla="*/ 170 h 198"/>
                <a:gd name="T24" fmla="*/ 340 w 680"/>
                <a:gd name="T25" fmla="*/ 170 h 198"/>
                <a:gd name="T26" fmla="*/ 368 w 680"/>
                <a:gd name="T27" fmla="*/ 113 h 198"/>
                <a:gd name="T28" fmla="*/ 510 w 680"/>
                <a:gd name="T29" fmla="*/ 85 h 198"/>
                <a:gd name="T30" fmla="*/ 567 w 680"/>
                <a:gd name="T31" fmla="*/ 113 h 198"/>
                <a:gd name="T32" fmla="*/ 652 w 680"/>
                <a:gd name="T33" fmla="*/ 113 h 198"/>
                <a:gd name="T34" fmla="*/ 680 w 680"/>
                <a:gd name="T35" fmla="*/ 5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0" h="198">
                  <a:moveTo>
                    <a:pt x="680" y="56"/>
                  </a:moveTo>
                  <a:lnTo>
                    <a:pt x="482" y="56"/>
                  </a:lnTo>
                  <a:lnTo>
                    <a:pt x="425" y="28"/>
                  </a:lnTo>
                  <a:lnTo>
                    <a:pt x="142" y="0"/>
                  </a:lnTo>
                  <a:lnTo>
                    <a:pt x="113" y="28"/>
                  </a:lnTo>
                  <a:lnTo>
                    <a:pt x="28" y="28"/>
                  </a:lnTo>
                  <a:lnTo>
                    <a:pt x="0" y="56"/>
                  </a:lnTo>
                  <a:lnTo>
                    <a:pt x="57" y="141"/>
                  </a:lnTo>
                  <a:lnTo>
                    <a:pt x="113" y="141"/>
                  </a:lnTo>
                  <a:lnTo>
                    <a:pt x="170" y="198"/>
                  </a:lnTo>
                  <a:lnTo>
                    <a:pt x="227" y="198"/>
                  </a:lnTo>
                  <a:lnTo>
                    <a:pt x="255" y="170"/>
                  </a:lnTo>
                  <a:lnTo>
                    <a:pt x="340" y="170"/>
                  </a:lnTo>
                  <a:lnTo>
                    <a:pt x="368" y="113"/>
                  </a:lnTo>
                  <a:lnTo>
                    <a:pt x="510" y="85"/>
                  </a:lnTo>
                  <a:lnTo>
                    <a:pt x="567" y="113"/>
                  </a:lnTo>
                  <a:lnTo>
                    <a:pt x="652" y="113"/>
                  </a:lnTo>
                  <a:lnTo>
                    <a:pt x="680" y="5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2" name="Freeform 312"/>
            <p:cNvSpPr>
              <a:spLocks/>
            </p:cNvSpPr>
            <p:nvPr/>
          </p:nvSpPr>
          <p:spPr bwMode="auto">
            <a:xfrm>
              <a:off x="3393" y="4656"/>
              <a:ext cx="680" cy="765"/>
            </a:xfrm>
            <a:custGeom>
              <a:avLst/>
              <a:gdLst>
                <a:gd name="T0" fmla="*/ 56 w 680"/>
                <a:gd name="T1" fmla="*/ 765 h 765"/>
                <a:gd name="T2" fmla="*/ 28 w 680"/>
                <a:gd name="T3" fmla="*/ 708 h 765"/>
                <a:gd name="T4" fmla="*/ 56 w 680"/>
                <a:gd name="T5" fmla="*/ 567 h 765"/>
                <a:gd name="T6" fmla="*/ 28 w 680"/>
                <a:gd name="T7" fmla="*/ 510 h 765"/>
                <a:gd name="T8" fmla="*/ 85 w 680"/>
                <a:gd name="T9" fmla="*/ 425 h 765"/>
                <a:gd name="T10" fmla="*/ 56 w 680"/>
                <a:gd name="T11" fmla="*/ 368 h 765"/>
                <a:gd name="T12" fmla="*/ 56 w 680"/>
                <a:gd name="T13" fmla="*/ 312 h 765"/>
                <a:gd name="T14" fmla="*/ 28 w 680"/>
                <a:gd name="T15" fmla="*/ 283 h 765"/>
                <a:gd name="T16" fmla="*/ 0 w 680"/>
                <a:gd name="T17" fmla="*/ 198 h 765"/>
                <a:gd name="T18" fmla="*/ 85 w 680"/>
                <a:gd name="T19" fmla="*/ 113 h 765"/>
                <a:gd name="T20" fmla="*/ 255 w 680"/>
                <a:gd name="T21" fmla="*/ 113 h 765"/>
                <a:gd name="T22" fmla="*/ 283 w 680"/>
                <a:gd name="T23" fmla="*/ 85 h 765"/>
                <a:gd name="T24" fmla="*/ 368 w 680"/>
                <a:gd name="T25" fmla="*/ 85 h 765"/>
                <a:gd name="T26" fmla="*/ 396 w 680"/>
                <a:gd name="T27" fmla="*/ 28 h 765"/>
                <a:gd name="T28" fmla="*/ 538 w 680"/>
                <a:gd name="T29" fmla="*/ 0 h 765"/>
                <a:gd name="T30" fmla="*/ 595 w 680"/>
                <a:gd name="T31" fmla="*/ 28 h 765"/>
                <a:gd name="T32" fmla="*/ 680 w 680"/>
                <a:gd name="T33" fmla="*/ 28 h 765"/>
                <a:gd name="T34" fmla="*/ 538 w 680"/>
                <a:gd name="T35" fmla="*/ 312 h 765"/>
                <a:gd name="T36" fmla="*/ 396 w 680"/>
                <a:gd name="T37" fmla="*/ 453 h 765"/>
                <a:gd name="T38" fmla="*/ 311 w 680"/>
                <a:gd name="T39" fmla="*/ 340 h 765"/>
                <a:gd name="T40" fmla="*/ 255 w 680"/>
                <a:gd name="T41" fmla="*/ 368 h 765"/>
                <a:gd name="T42" fmla="*/ 141 w 680"/>
                <a:gd name="T43" fmla="*/ 595 h 765"/>
                <a:gd name="T44" fmla="*/ 141 w 680"/>
                <a:gd name="T45" fmla="*/ 652 h 765"/>
                <a:gd name="T46" fmla="*/ 85 w 680"/>
                <a:gd name="T47" fmla="*/ 737 h 765"/>
                <a:gd name="T48" fmla="*/ 85 w 680"/>
                <a:gd name="T49" fmla="*/ 765 h 765"/>
                <a:gd name="T50" fmla="*/ 56 w 680"/>
                <a:gd name="T51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80" h="765">
                  <a:moveTo>
                    <a:pt x="56" y="765"/>
                  </a:moveTo>
                  <a:lnTo>
                    <a:pt x="28" y="708"/>
                  </a:lnTo>
                  <a:lnTo>
                    <a:pt x="56" y="567"/>
                  </a:lnTo>
                  <a:lnTo>
                    <a:pt x="28" y="510"/>
                  </a:lnTo>
                  <a:lnTo>
                    <a:pt x="85" y="425"/>
                  </a:lnTo>
                  <a:lnTo>
                    <a:pt x="56" y="368"/>
                  </a:lnTo>
                  <a:lnTo>
                    <a:pt x="56" y="312"/>
                  </a:lnTo>
                  <a:lnTo>
                    <a:pt x="28" y="283"/>
                  </a:lnTo>
                  <a:lnTo>
                    <a:pt x="0" y="198"/>
                  </a:lnTo>
                  <a:lnTo>
                    <a:pt x="85" y="113"/>
                  </a:lnTo>
                  <a:lnTo>
                    <a:pt x="255" y="113"/>
                  </a:lnTo>
                  <a:lnTo>
                    <a:pt x="283" y="85"/>
                  </a:lnTo>
                  <a:lnTo>
                    <a:pt x="368" y="85"/>
                  </a:lnTo>
                  <a:lnTo>
                    <a:pt x="396" y="28"/>
                  </a:lnTo>
                  <a:lnTo>
                    <a:pt x="538" y="0"/>
                  </a:lnTo>
                  <a:lnTo>
                    <a:pt x="595" y="28"/>
                  </a:lnTo>
                  <a:lnTo>
                    <a:pt x="680" y="28"/>
                  </a:lnTo>
                  <a:lnTo>
                    <a:pt x="538" y="312"/>
                  </a:lnTo>
                  <a:lnTo>
                    <a:pt x="396" y="453"/>
                  </a:lnTo>
                  <a:lnTo>
                    <a:pt x="311" y="340"/>
                  </a:lnTo>
                  <a:lnTo>
                    <a:pt x="255" y="368"/>
                  </a:lnTo>
                  <a:lnTo>
                    <a:pt x="141" y="595"/>
                  </a:lnTo>
                  <a:lnTo>
                    <a:pt x="141" y="652"/>
                  </a:lnTo>
                  <a:lnTo>
                    <a:pt x="85" y="737"/>
                  </a:lnTo>
                  <a:lnTo>
                    <a:pt x="85" y="765"/>
                  </a:lnTo>
                  <a:lnTo>
                    <a:pt x="56" y="76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3" name="Freeform 313"/>
            <p:cNvSpPr>
              <a:spLocks/>
            </p:cNvSpPr>
            <p:nvPr/>
          </p:nvSpPr>
          <p:spPr bwMode="auto">
            <a:xfrm>
              <a:off x="2344" y="6527"/>
              <a:ext cx="425" cy="425"/>
            </a:xfrm>
            <a:custGeom>
              <a:avLst/>
              <a:gdLst>
                <a:gd name="T0" fmla="*/ 425 w 425"/>
                <a:gd name="T1" fmla="*/ 170 h 425"/>
                <a:gd name="T2" fmla="*/ 283 w 425"/>
                <a:gd name="T3" fmla="*/ 425 h 425"/>
                <a:gd name="T4" fmla="*/ 170 w 425"/>
                <a:gd name="T5" fmla="*/ 368 h 425"/>
                <a:gd name="T6" fmla="*/ 198 w 425"/>
                <a:gd name="T7" fmla="*/ 312 h 425"/>
                <a:gd name="T8" fmla="*/ 170 w 425"/>
                <a:gd name="T9" fmla="*/ 283 h 425"/>
                <a:gd name="T10" fmla="*/ 56 w 425"/>
                <a:gd name="T11" fmla="*/ 227 h 425"/>
                <a:gd name="T12" fmla="*/ 56 w 425"/>
                <a:gd name="T13" fmla="*/ 170 h 425"/>
                <a:gd name="T14" fmla="*/ 85 w 425"/>
                <a:gd name="T15" fmla="*/ 113 h 425"/>
                <a:gd name="T16" fmla="*/ 0 w 425"/>
                <a:gd name="T17" fmla="*/ 113 h 425"/>
                <a:gd name="T18" fmla="*/ 0 w 425"/>
                <a:gd name="T19" fmla="*/ 56 h 425"/>
                <a:gd name="T20" fmla="*/ 56 w 425"/>
                <a:gd name="T21" fmla="*/ 0 h 425"/>
                <a:gd name="T22" fmla="*/ 170 w 425"/>
                <a:gd name="T23" fmla="*/ 85 h 425"/>
                <a:gd name="T24" fmla="*/ 340 w 425"/>
                <a:gd name="T25" fmla="*/ 85 h 425"/>
                <a:gd name="T26" fmla="*/ 425 w 425"/>
                <a:gd name="T27" fmla="*/ 17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5" h="425">
                  <a:moveTo>
                    <a:pt x="425" y="170"/>
                  </a:moveTo>
                  <a:lnTo>
                    <a:pt x="283" y="425"/>
                  </a:lnTo>
                  <a:lnTo>
                    <a:pt x="170" y="368"/>
                  </a:lnTo>
                  <a:lnTo>
                    <a:pt x="198" y="312"/>
                  </a:lnTo>
                  <a:lnTo>
                    <a:pt x="170" y="283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85" y="113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56" y="0"/>
                  </a:lnTo>
                  <a:lnTo>
                    <a:pt x="170" y="85"/>
                  </a:lnTo>
                  <a:lnTo>
                    <a:pt x="340" y="85"/>
                  </a:lnTo>
                  <a:lnTo>
                    <a:pt x="425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4" name="Freeform 314"/>
            <p:cNvSpPr>
              <a:spLocks/>
            </p:cNvSpPr>
            <p:nvPr/>
          </p:nvSpPr>
          <p:spPr bwMode="auto">
            <a:xfrm>
              <a:off x="2400" y="6300"/>
              <a:ext cx="482" cy="397"/>
            </a:xfrm>
            <a:custGeom>
              <a:avLst/>
              <a:gdLst>
                <a:gd name="T0" fmla="*/ 397 w 482"/>
                <a:gd name="T1" fmla="*/ 369 h 397"/>
                <a:gd name="T2" fmla="*/ 369 w 482"/>
                <a:gd name="T3" fmla="*/ 397 h 397"/>
                <a:gd name="T4" fmla="*/ 284 w 482"/>
                <a:gd name="T5" fmla="*/ 312 h 397"/>
                <a:gd name="T6" fmla="*/ 114 w 482"/>
                <a:gd name="T7" fmla="*/ 312 h 397"/>
                <a:gd name="T8" fmla="*/ 0 w 482"/>
                <a:gd name="T9" fmla="*/ 227 h 397"/>
                <a:gd name="T10" fmla="*/ 57 w 482"/>
                <a:gd name="T11" fmla="*/ 57 h 397"/>
                <a:gd name="T12" fmla="*/ 114 w 482"/>
                <a:gd name="T13" fmla="*/ 28 h 397"/>
                <a:gd name="T14" fmla="*/ 227 w 482"/>
                <a:gd name="T15" fmla="*/ 57 h 397"/>
                <a:gd name="T16" fmla="*/ 312 w 482"/>
                <a:gd name="T17" fmla="*/ 0 h 397"/>
                <a:gd name="T18" fmla="*/ 341 w 482"/>
                <a:gd name="T19" fmla="*/ 0 h 397"/>
                <a:gd name="T20" fmla="*/ 397 w 482"/>
                <a:gd name="T21" fmla="*/ 85 h 397"/>
                <a:gd name="T22" fmla="*/ 482 w 482"/>
                <a:gd name="T23" fmla="*/ 113 h 397"/>
                <a:gd name="T24" fmla="*/ 397 w 482"/>
                <a:gd name="T25" fmla="*/ 312 h 397"/>
                <a:gd name="T26" fmla="*/ 397 w 482"/>
                <a:gd name="T27" fmla="*/ 369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2" h="397">
                  <a:moveTo>
                    <a:pt x="397" y="369"/>
                  </a:moveTo>
                  <a:lnTo>
                    <a:pt x="369" y="397"/>
                  </a:lnTo>
                  <a:lnTo>
                    <a:pt x="284" y="312"/>
                  </a:lnTo>
                  <a:lnTo>
                    <a:pt x="114" y="312"/>
                  </a:lnTo>
                  <a:lnTo>
                    <a:pt x="0" y="227"/>
                  </a:lnTo>
                  <a:lnTo>
                    <a:pt x="57" y="57"/>
                  </a:lnTo>
                  <a:lnTo>
                    <a:pt x="114" y="28"/>
                  </a:lnTo>
                  <a:lnTo>
                    <a:pt x="227" y="57"/>
                  </a:lnTo>
                  <a:lnTo>
                    <a:pt x="312" y="0"/>
                  </a:lnTo>
                  <a:lnTo>
                    <a:pt x="341" y="0"/>
                  </a:lnTo>
                  <a:lnTo>
                    <a:pt x="397" y="85"/>
                  </a:lnTo>
                  <a:lnTo>
                    <a:pt x="482" y="113"/>
                  </a:lnTo>
                  <a:lnTo>
                    <a:pt x="397" y="312"/>
                  </a:lnTo>
                  <a:lnTo>
                    <a:pt x="397" y="36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6" name="Freeform 316"/>
            <p:cNvSpPr>
              <a:spLocks/>
            </p:cNvSpPr>
            <p:nvPr/>
          </p:nvSpPr>
          <p:spPr bwMode="auto">
            <a:xfrm>
              <a:off x="2174" y="6158"/>
              <a:ext cx="340" cy="369"/>
            </a:xfrm>
            <a:custGeom>
              <a:avLst/>
              <a:gdLst>
                <a:gd name="T0" fmla="*/ 340 w 340"/>
                <a:gd name="T1" fmla="*/ 170 h 369"/>
                <a:gd name="T2" fmla="*/ 283 w 340"/>
                <a:gd name="T3" fmla="*/ 199 h 369"/>
                <a:gd name="T4" fmla="*/ 226 w 340"/>
                <a:gd name="T5" fmla="*/ 369 h 369"/>
                <a:gd name="T6" fmla="*/ 113 w 340"/>
                <a:gd name="T7" fmla="*/ 284 h 369"/>
                <a:gd name="T8" fmla="*/ 56 w 340"/>
                <a:gd name="T9" fmla="*/ 284 h 369"/>
                <a:gd name="T10" fmla="*/ 56 w 340"/>
                <a:gd name="T11" fmla="*/ 227 h 369"/>
                <a:gd name="T12" fmla="*/ 0 w 340"/>
                <a:gd name="T13" fmla="*/ 199 h 369"/>
                <a:gd name="T14" fmla="*/ 56 w 340"/>
                <a:gd name="T15" fmla="*/ 85 h 369"/>
                <a:gd name="T16" fmla="*/ 0 w 340"/>
                <a:gd name="T17" fmla="*/ 57 h 369"/>
                <a:gd name="T18" fmla="*/ 56 w 340"/>
                <a:gd name="T19" fmla="*/ 0 h 369"/>
                <a:gd name="T20" fmla="*/ 85 w 340"/>
                <a:gd name="T21" fmla="*/ 57 h 369"/>
                <a:gd name="T22" fmla="*/ 198 w 340"/>
                <a:gd name="T23" fmla="*/ 57 h 369"/>
                <a:gd name="T24" fmla="*/ 198 w 340"/>
                <a:gd name="T25" fmla="*/ 85 h 369"/>
                <a:gd name="T26" fmla="*/ 311 w 340"/>
                <a:gd name="T27" fmla="*/ 114 h 369"/>
                <a:gd name="T28" fmla="*/ 340 w 340"/>
                <a:gd name="T29" fmla="*/ 17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369">
                  <a:moveTo>
                    <a:pt x="340" y="170"/>
                  </a:moveTo>
                  <a:lnTo>
                    <a:pt x="283" y="199"/>
                  </a:lnTo>
                  <a:lnTo>
                    <a:pt x="226" y="369"/>
                  </a:lnTo>
                  <a:lnTo>
                    <a:pt x="113" y="284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0" y="199"/>
                  </a:lnTo>
                  <a:lnTo>
                    <a:pt x="56" y="85"/>
                  </a:lnTo>
                  <a:lnTo>
                    <a:pt x="0" y="57"/>
                  </a:lnTo>
                  <a:lnTo>
                    <a:pt x="56" y="0"/>
                  </a:lnTo>
                  <a:lnTo>
                    <a:pt x="85" y="57"/>
                  </a:lnTo>
                  <a:lnTo>
                    <a:pt x="198" y="57"/>
                  </a:lnTo>
                  <a:lnTo>
                    <a:pt x="198" y="85"/>
                  </a:lnTo>
                  <a:lnTo>
                    <a:pt x="311" y="114"/>
                  </a:lnTo>
                  <a:lnTo>
                    <a:pt x="340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7" name="Freeform 317"/>
            <p:cNvSpPr>
              <a:spLocks/>
            </p:cNvSpPr>
            <p:nvPr/>
          </p:nvSpPr>
          <p:spPr bwMode="auto">
            <a:xfrm>
              <a:off x="2797" y="5790"/>
              <a:ext cx="596" cy="1049"/>
            </a:xfrm>
            <a:custGeom>
              <a:avLst/>
              <a:gdLst>
                <a:gd name="T0" fmla="*/ 142 w 596"/>
                <a:gd name="T1" fmla="*/ 141 h 1049"/>
                <a:gd name="T2" fmla="*/ 170 w 596"/>
                <a:gd name="T3" fmla="*/ 113 h 1049"/>
                <a:gd name="T4" fmla="*/ 199 w 596"/>
                <a:gd name="T5" fmla="*/ 0 h 1049"/>
                <a:gd name="T6" fmla="*/ 255 w 596"/>
                <a:gd name="T7" fmla="*/ 0 h 1049"/>
                <a:gd name="T8" fmla="*/ 312 w 596"/>
                <a:gd name="T9" fmla="*/ 28 h 1049"/>
                <a:gd name="T10" fmla="*/ 397 w 596"/>
                <a:gd name="T11" fmla="*/ 283 h 1049"/>
                <a:gd name="T12" fmla="*/ 369 w 596"/>
                <a:gd name="T13" fmla="*/ 368 h 1049"/>
                <a:gd name="T14" fmla="*/ 539 w 596"/>
                <a:gd name="T15" fmla="*/ 538 h 1049"/>
                <a:gd name="T16" fmla="*/ 539 w 596"/>
                <a:gd name="T17" fmla="*/ 623 h 1049"/>
                <a:gd name="T18" fmla="*/ 567 w 596"/>
                <a:gd name="T19" fmla="*/ 652 h 1049"/>
                <a:gd name="T20" fmla="*/ 510 w 596"/>
                <a:gd name="T21" fmla="*/ 765 h 1049"/>
                <a:gd name="T22" fmla="*/ 539 w 596"/>
                <a:gd name="T23" fmla="*/ 765 h 1049"/>
                <a:gd name="T24" fmla="*/ 510 w 596"/>
                <a:gd name="T25" fmla="*/ 850 h 1049"/>
                <a:gd name="T26" fmla="*/ 596 w 596"/>
                <a:gd name="T27" fmla="*/ 879 h 1049"/>
                <a:gd name="T28" fmla="*/ 567 w 596"/>
                <a:gd name="T29" fmla="*/ 935 h 1049"/>
                <a:gd name="T30" fmla="*/ 567 w 596"/>
                <a:gd name="T31" fmla="*/ 1020 h 1049"/>
                <a:gd name="T32" fmla="*/ 454 w 596"/>
                <a:gd name="T33" fmla="*/ 1049 h 1049"/>
                <a:gd name="T34" fmla="*/ 397 w 596"/>
                <a:gd name="T35" fmla="*/ 964 h 1049"/>
                <a:gd name="T36" fmla="*/ 284 w 596"/>
                <a:gd name="T37" fmla="*/ 935 h 1049"/>
                <a:gd name="T38" fmla="*/ 170 w 596"/>
                <a:gd name="T39" fmla="*/ 1020 h 1049"/>
                <a:gd name="T40" fmla="*/ 0 w 596"/>
                <a:gd name="T41" fmla="*/ 879 h 1049"/>
                <a:gd name="T42" fmla="*/ 0 w 596"/>
                <a:gd name="T43" fmla="*/ 822 h 1049"/>
                <a:gd name="T44" fmla="*/ 85 w 596"/>
                <a:gd name="T45" fmla="*/ 623 h 1049"/>
                <a:gd name="T46" fmla="*/ 0 w 596"/>
                <a:gd name="T47" fmla="*/ 482 h 1049"/>
                <a:gd name="T48" fmla="*/ 29 w 596"/>
                <a:gd name="T49" fmla="*/ 453 h 1049"/>
                <a:gd name="T50" fmla="*/ 142 w 596"/>
                <a:gd name="T51" fmla="*/ 255 h 1049"/>
                <a:gd name="T52" fmla="*/ 142 w 596"/>
                <a:gd name="T53" fmla="*/ 141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6" h="1049">
                  <a:moveTo>
                    <a:pt x="142" y="141"/>
                  </a:moveTo>
                  <a:lnTo>
                    <a:pt x="170" y="113"/>
                  </a:lnTo>
                  <a:lnTo>
                    <a:pt x="199" y="0"/>
                  </a:lnTo>
                  <a:lnTo>
                    <a:pt x="255" y="0"/>
                  </a:lnTo>
                  <a:lnTo>
                    <a:pt x="312" y="28"/>
                  </a:lnTo>
                  <a:lnTo>
                    <a:pt x="397" y="283"/>
                  </a:lnTo>
                  <a:lnTo>
                    <a:pt x="369" y="368"/>
                  </a:lnTo>
                  <a:lnTo>
                    <a:pt x="539" y="538"/>
                  </a:lnTo>
                  <a:lnTo>
                    <a:pt x="539" y="623"/>
                  </a:lnTo>
                  <a:lnTo>
                    <a:pt x="567" y="652"/>
                  </a:lnTo>
                  <a:lnTo>
                    <a:pt x="510" y="765"/>
                  </a:lnTo>
                  <a:lnTo>
                    <a:pt x="539" y="765"/>
                  </a:lnTo>
                  <a:lnTo>
                    <a:pt x="510" y="850"/>
                  </a:lnTo>
                  <a:lnTo>
                    <a:pt x="596" y="879"/>
                  </a:lnTo>
                  <a:lnTo>
                    <a:pt x="567" y="935"/>
                  </a:lnTo>
                  <a:lnTo>
                    <a:pt x="567" y="1020"/>
                  </a:lnTo>
                  <a:lnTo>
                    <a:pt x="454" y="1049"/>
                  </a:lnTo>
                  <a:lnTo>
                    <a:pt x="397" y="964"/>
                  </a:lnTo>
                  <a:lnTo>
                    <a:pt x="284" y="935"/>
                  </a:lnTo>
                  <a:lnTo>
                    <a:pt x="170" y="1020"/>
                  </a:lnTo>
                  <a:lnTo>
                    <a:pt x="0" y="879"/>
                  </a:lnTo>
                  <a:lnTo>
                    <a:pt x="0" y="822"/>
                  </a:lnTo>
                  <a:lnTo>
                    <a:pt x="85" y="623"/>
                  </a:lnTo>
                  <a:lnTo>
                    <a:pt x="0" y="482"/>
                  </a:lnTo>
                  <a:lnTo>
                    <a:pt x="29" y="453"/>
                  </a:lnTo>
                  <a:lnTo>
                    <a:pt x="142" y="255"/>
                  </a:lnTo>
                  <a:lnTo>
                    <a:pt x="142" y="14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8" name="Freeform 318"/>
            <p:cNvSpPr>
              <a:spLocks/>
            </p:cNvSpPr>
            <p:nvPr/>
          </p:nvSpPr>
          <p:spPr bwMode="auto">
            <a:xfrm>
              <a:off x="2457" y="5875"/>
              <a:ext cx="482" cy="368"/>
            </a:xfrm>
            <a:custGeom>
              <a:avLst/>
              <a:gdLst>
                <a:gd name="T0" fmla="*/ 284 w 482"/>
                <a:gd name="T1" fmla="*/ 0 h 368"/>
                <a:gd name="T2" fmla="*/ 340 w 482"/>
                <a:gd name="T3" fmla="*/ 28 h 368"/>
                <a:gd name="T4" fmla="*/ 454 w 482"/>
                <a:gd name="T5" fmla="*/ 28 h 368"/>
                <a:gd name="T6" fmla="*/ 482 w 482"/>
                <a:gd name="T7" fmla="*/ 56 h 368"/>
                <a:gd name="T8" fmla="*/ 482 w 482"/>
                <a:gd name="T9" fmla="*/ 170 h 368"/>
                <a:gd name="T10" fmla="*/ 369 w 482"/>
                <a:gd name="T11" fmla="*/ 368 h 368"/>
                <a:gd name="T12" fmla="*/ 312 w 482"/>
                <a:gd name="T13" fmla="*/ 312 h 368"/>
                <a:gd name="T14" fmla="*/ 227 w 482"/>
                <a:gd name="T15" fmla="*/ 340 h 368"/>
                <a:gd name="T16" fmla="*/ 170 w 482"/>
                <a:gd name="T17" fmla="*/ 312 h 368"/>
                <a:gd name="T18" fmla="*/ 113 w 482"/>
                <a:gd name="T19" fmla="*/ 340 h 368"/>
                <a:gd name="T20" fmla="*/ 28 w 482"/>
                <a:gd name="T21" fmla="*/ 227 h 368"/>
                <a:gd name="T22" fmla="*/ 0 w 482"/>
                <a:gd name="T23" fmla="*/ 170 h 368"/>
                <a:gd name="T24" fmla="*/ 28 w 482"/>
                <a:gd name="T25" fmla="*/ 113 h 368"/>
                <a:gd name="T26" fmla="*/ 57 w 482"/>
                <a:gd name="T27" fmla="*/ 141 h 368"/>
                <a:gd name="T28" fmla="*/ 113 w 482"/>
                <a:gd name="T29" fmla="*/ 85 h 368"/>
                <a:gd name="T30" fmla="*/ 170 w 482"/>
                <a:gd name="T31" fmla="*/ 113 h 368"/>
                <a:gd name="T32" fmla="*/ 198 w 482"/>
                <a:gd name="T33" fmla="*/ 28 h 368"/>
                <a:gd name="T34" fmla="*/ 227 w 482"/>
                <a:gd name="T35" fmla="*/ 56 h 368"/>
                <a:gd name="T36" fmla="*/ 284 w 482"/>
                <a:gd name="T37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82" h="368">
                  <a:moveTo>
                    <a:pt x="284" y="0"/>
                  </a:moveTo>
                  <a:lnTo>
                    <a:pt x="340" y="28"/>
                  </a:lnTo>
                  <a:lnTo>
                    <a:pt x="454" y="28"/>
                  </a:lnTo>
                  <a:lnTo>
                    <a:pt x="482" y="56"/>
                  </a:lnTo>
                  <a:lnTo>
                    <a:pt x="482" y="170"/>
                  </a:lnTo>
                  <a:lnTo>
                    <a:pt x="369" y="368"/>
                  </a:lnTo>
                  <a:lnTo>
                    <a:pt x="312" y="312"/>
                  </a:lnTo>
                  <a:lnTo>
                    <a:pt x="227" y="340"/>
                  </a:lnTo>
                  <a:lnTo>
                    <a:pt x="170" y="312"/>
                  </a:lnTo>
                  <a:lnTo>
                    <a:pt x="113" y="340"/>
                  </a:lnTo>
                  <a:lnTo>
                    <a:pt x="28" y="227"/>
                  </a:lnTo>
                  <a:lnTo>
                    <a:pt x="0" y="170"/>
                  </a:lnTo>
                  <a:lnTo>
                    <a:pt x="28" y="113"/>
                  </a:lnTo>
                  <a:lnTo>
                    <a:pt x="57" y="141"/>
                  </a:lnTo>
                  <a:lnTo>
                    <a:pt x="113" y="85"/>
                  </a:lnTo>
                  <a:lnTo>
                    <a:pt x="170" y="113"/>
                  </a:lnTo>
                  <a:lnTo>
                    <a:pt x="198" y="28"/>
                  </a:lnTo>
                  <a:lnTo>
                    <a:pt x="227" y="56"/>
                  </a:lnTo>
                  <a:lnTo>
                    <a:pt x="28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80" name="Freeform 320"/>
            <p:cNvSpPr>
              <a:spLocks/>
            </p:cNvSpPr>
            <p:nvPr/>
          </p:nvSpPr>
          <p:spPr bwMode="auto">
            <a:xfrm>
              <a:off x="2145" y="6980"/>
              <a:ext cx="425" cy="454"/>
            </a:xfrm>
            <a:custGeom>
              <a:avLst/>
              <a:gdLst>
                <a:gd name="T0" fmla="*/ 142 w 425"/>
                <a:gd name="T1" fmla="*/ 454 h 454"/>
                <a:gd name="T2" fmla="*/ 142 w 425"/>
                <a:gd name="T3" fmla="*/ 397 h 454"/>
                <a:gd name="T4" fmla="*/ 284 w 425"/>
                <a:gd name="T5" fmla="*/ 426 h 454"/>
                <a:gd name="T6" fmla="*/ 397 w 425"/>
                <a:gd name="T7" fmla="*/ 341 h 454"/>
                <a:gd name="T8" fmla="*/ 425 w 425"/>
                <a:gd name="T9" fmla="*/ 256 h 454"/>
                <a:gd name="T10" fmla="*/ 312 w 425"/>
                <a:gd name="T11" fmla="*/ 256 h 454"/>
                <a:gd name="T12" fmla="*/ 284 w 425"/>
                <a:gd name="T13" fmla="*/ 170 h 454"/>
                <a:gd name="T14" fmla="*/ 57 w 425"/>
                <a:gd name="T15" fmla="*/ 0 h 454"/>
                <a:gd name="T16" fmla="*/ 0 w 425"/>
                <a:gd name="T17" fmla="*/ 142 h 454"/>
                <a:gd name="T18" fmla="*/ 29 w 425"/>
                <a:gd name="T19" fmla="*/ 142 h 454"/>
                <a:gd name="T20" fmla="*/ 29 w 425"/>
                <a:gd name="T21" fmla="*/ 199 h 454"/>
                <a:gd name="T22" fmla="*/ 114 w 425"/>
                <a:gd name="T23" fmla="*/ 312 h 454"/>
                <a:gd name="T24" fmla="*/ 85 w 425"/>
                <a:gd name="T25" fmla="*/ 397 h 454"/>
                <a:gd name="T26" fmla="*/ 142 w 425"/>
                <a:gd name="T2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5" h="454">
                  <a:moveTo>
                    <a:pt x="142" y="454"/>
                  </a:moveTo>
                  <a:lnTo>
                    <a:pt x="142" y="397"/>
                  </a:lnTo>
                  <a:lnTo>
                    <a:pt x="284" y="426"/>
                  </a:lnTo>
                  <a:lnTo>
                    <a:pt x="397" y="341"/>
                  </a:lnTo>
                  <a:lnTo>
                    <a:pt x="425" y="256"/>
                  </a:lnTo>
                  <a:lnTo>
                    <a:pt x="312" y="256"/>
                  </a:lnTo>
                  <a:lnTo>
                    <a:pt x="284" y="170"/>
                  </a:lnTo>
                  <a:lnTo>
                    <a:pt x="57" y="0"/>
                  </a:lnTo>
                  <a:lnTo>
                    <a:pt x="0" y="142"/>
                  </a:lnTo>
                  <a:lnTo>
                    <a:pt x="29" y="142"/>
                  </a:lnTo>
                  <a:lnTo>
                    <a:pt x="29" y="199"/>
                  </a:lnTo>
                  <a:lnTo>
                    <a:pt x="114" y="312"/>
                  </a:lnTo>
                  <a:lnTo>
                    <a:pt x="85" y="397"/>
                  </a:lnTo>
                  <a:lnTo>
                    <a:pt x="142" y="45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81" name="Freeform 321"/>
            <p:cNvSpPr>
              <a:spLocks/>
            </p:cNvSpPr>
            <p:nvPr/>
          </p:nvSpPr>
          <p:spPr bwMode="auto">
            <a:xfrm>
              <a:off x="1692" y="7122"/>
              <a:ext cx="595" cy="680"/>
            </a:xfrm>
            <a:custGeom>
              <a:avLst/>
              <a:gdLst>
                <a:gd name="T0" fmla="*/ 453 w 595"/>
                <a:gd name="T1" fmla="*/ 0 h 680"/>
                <a:gd name="T2" fmla="*/ 482 w 595"/>
                <a:gd name="T3" fmla="*/ 0 h 680"/>
                <a:gd name="T4" fmla="*/ 482 w 595"/>
                <a:gd name="T5" fmla="*/ 57 h 680"/>
                <a:gd name="T6" fmla="*/ 567 w 595"/>
                <a:gd name="T7" fmla="*/ 170 h 680"/>
                <a:gd name="T8" fmla="*/ 538 w 595"/>
                <a:gd name="T9" fmla="*/ 255 h 680"/>
                <a:gd name="T10" fmla="*/ 595 w 595"/>
                <a:gd name="T11" fmla="*/ 312 h 680"/>
                <a:gd name="T12" fmla="*/ 567 w 595"/>
                <a:gd name="T13" fmla="*/ 369 h 680"/>
                <a:gd name="T14" fmla="*/ 425 w 595"/>
                <a:gd name="T15" fmla="*/ 397 h 680"/>
                <a:gd name="T16" fmla="*/ 340 w 595"/>
                <a:gd name="T17" fmla="*/ 482 h 680"/>
                <a:gd name="T18" fmla="*/ 340 w 595"/>
                <a:gd name="T19" fmla="*/ 595 h 680"/>
                <a:gd name="T20" fmla="*/ 141 w 595"/>
                <a:gd name="T21" fmla="*/ 680 h 680"/>
                <a:gd name="T22" fmla="*/ 226 w 595"/>
                <a:gd name="T23" fmla="*/ 425 h 680"/>
                <a:gd name="T24" fmla="*/ 198 w 595"/>
                <a:gd name="T25" fmla="*/ 397 h 680"/>
                <a:gd name="T26" fmla="*/ 85 w 595"/>
                <a:gd name="T27" fmla="*/ 397 h 680"/>
                <a:gd name="T28" fmla="*/ 0 w 595"/>
                <a:gd name="T29" fmla="*/ 340 h 680"/>
                <a:gd name="T30" fmla="*/ 28 w 595"/>
                <a:gd name="T31" fmla="*/ 312 h 680"/>
                <a:gd name="T32" fmla="*/ 28 w 595"/>
                <a:gd name="T33" fmla="*/ 199 h 680"/>
                <a:gd name="T34" fmla="*/ 170 w 595"/>
                <a:gd name="T35" fmla="*/ 142 h 680"/>
                <a:gd name="T36" fmla="*/ 226 w 595"/>
                <a:gd name="T37" fmla="*/ 85 h 680"/>
                <a:gd name="T38" fmla="*/ 311 w 595"/>
                <a:gd name="T39" fmla="*/ 170 h 680"/>
                <a:gd name="T40" fmla="*/ 425 w 595"/>
                <a:gd name="T41" fmla="*/ 57 h 680"/>
                <a:gd name="T42" fmla="*/ 453 w 595"/>
                <a:gd name="T4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95" h="680">
                  <a:moveTo>
                    <a:pt x="453" y="0"/>
                  </a:moveTo>
                  <a:lnTo>
                    <a:pt x="482" y="0"/>
                  </a:lnTo>
                  <a:lnTo>
                    <a:pt x="482" y="57"/>
                  </a:lnTo>
                  <a:lnTo>
                    <a:pt x="567" y="170"/>
                  </a:lnTo>
                  <a:lnTo>
                    <a:pt x="538" y="255"/>
                  </a:lnTo>
                  <a:lnTo>
                    <a:pt x="595" y="312"/>
                  </a:lnTo>
                  <a:lnTo>
                    <a:pt x="567" y="369"/>
                  </a:lnTo>
                  <a:lnTo>
                    <a:pt x="425" y="397"/>
                  </a:lnTo>
                  <a:lnTo>
                    <a:pt x="340" y="482"/>
                  </a:lnTo>
                  <a:lnTo>
                    <a:pt x="340" y="595"/>
                  </a:lnTo>
                  <a:lnTo>
                    <a:pt x="141" y="680"/>
                  </a:lnTo>
                  <a:lnTo>
                    <a:pt x="226" y="425"/>
                  </a:lnTo>
                  <a:lnTo>
                    <a:pt x="198" y="397"/>
                  </a:lnTo>
                  <a:lnTo>
                    <a:pt x="85" y="397"/>
                  </a:lnTo>
                  <a:lnTo>
                    <a:pt x="0" y="340"/>
                  </a:lnTo>
                  <a:lnTo>
                    <a:pt x="28" y="312"/>
                  </a:lnTo>
                  <a:lnTo>
                    <a:pt x="28" y="199"/>
                  </a:lnTo>
                  <a:lnTo>
                    <a:pt x="170" y="142"/>
                  </a:lnTo>
                  <a:lnTo>
                    <a:pt x="226" y="85"/>
                  </a:lnTo>
                  <a:lnTo>
                    <a:pt x="311" y="170"/>
                  </a:lnTo>
                  <a:lnTo>
                    <a:pt x="425" y="57"/>
                  </a:lnTo>
                  <a:lnTo>
                    <a:pt x="45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82" name="Freeform 322"/>
            <p:cNvSpPr>
              <a:spLocks/>
            </p:cNvSpPr>
            <p:nvPr/>
          </p:nvSpPr>
          <p:spPr bwMode="auto">
            <a:xfrm>
              <a:off x="1862" y="6952"/>
              <a:ext cx="340" cy="340"/>
            </a:xfrm>
            <a:custGeom>
              <a:avLst/>
              <a:gdLst>
                <a:gd name="T0" fmla="*/ 340 w 340"/>
                <a:gd name="T1" fmla="*/ 28 h 340"/>
                <a:gd name="T2" fmla="*/ 283 w 340"/>
                <a:gd name="T3" fmla="*/ 170 h 340"/>
                <a:gd name="T4" fmla="*/ 255 w 340"/>
                <a:gd name="T5" fmla="*/ 227 h 340"/>
                <a:gd name="T6" fmla="*/ 141 w 340"/>
                <a:gd name="T7" fmla="*/ 340 h 340"/>
                <a:gd name="T8" fmla="*/ 56 w 340"/>
                <a:gd name="T9" fmla="*/ 255 h 340"/>
                <a:gd name="T10" fmla="*/ 56 w 340"/>
                <a:gd name="T11" fmla="*/ 198 h 340"/>
                <a:gd name="T12" fmla="*/ 0 w 340"/>
                <a:gd name="T13" fmla="*/ 170 h 340"/>
                <a:gd name="T14" fmla="*/ 85 w 340"/>
                <a:gd name="T15" fmla="*/ 85 h 340"/>
                <a:gd name="T16" fmla="*/ 170 w 340"/>
                <a:gd name="T17" fmla="*/ 57 h 340"/>
                <a:gd name="T18" fmla="*/ 226 w 340"/>
                <a:gd name="T19" fmla="*/ 0 h 340"/>
                <a:gd name="T20" fmla="*/ 340 w 340"/>
                <a:gd name="T21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40">
                  <a:moveTo>
                    <a:pt x="340" y="28"/>
                  </a:moveTo>
                  <a:lnTo>
                    <a:pt x="283" y="170"/>
                  </a:lnTo>
                  <a:lnTo>
                    <a:pt x="255" y="227"/>
                  </a:lnTo>
                  <a:lnTo>
                    <a:pt x="141" y="340"/>
                  </a:lnTo>
                  <a:lnTo>
                    <a:pt x="56" y="255"/>
                  </a:lnTo>
                  <a:lnTo>
                    <a:pt x="56" y="198"/>
                  </a:lnTo>
                  <a:lnTo>
                    <a:pt x="0" y="170"/>
                  </a:lnTo>
                  <a:lnTo>
                    <a:pt x="85" y="85"/>
                  </a:lnTo>
                  <a:lnTo>
                    <a:pt x="170" y="57"/>
                  </a:lnTo>
                  <a:lnTo>
                    <a:pt x="226" y="0"/>
                  </a:lnTo>
                  <a:lnTo>
                    <a:pt x="340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83" name="Freeform 323"/>
            <p:cNvSpPr>
              <a:spLocks/>
            </p:cNvSpPr>
            <p:nvPr/>
          </p:nvSpPr>
          <p:spPr bwMode="auto">
            <a:xfrm>
              <a:off x="1408" y="6413"/>
              <a:ext cx="624" cy="908"/>
            </a:xfrm>
            <a:custGeom>
              <a:avLst/>
              <a:gdLst>
                <a:gd name="T0" fmla="*/ 312 w 624"/>
                <a:gd name="T1" fmla="*/ 908 h 908"/>
                <a:gd name="T2" fmla="*/ 454 w 624"/>
                <a:gd name="T3" fmla="*/ 851 h 908"/>
                <a:gd name="T4" fmla="*/ 510 w 624"/>
                <a:gd name="T5" fmla="*/ 794 h 908"/>
                <a:gd name="T6" fmla="*/ 510 w 624"/>
                <a:gd name="T7" fmla="*/ 737 h 908"/>
                <a:gd name="T8" fmla="*/ 454 w 624"/>
                <a:gd name="T9" fmla="*/ 709 h 908"/>
                <a:gd name="T10" fmla="*/ 539 w 624"/>
                <a:gd name="T11" fmla="*/ 624 h 908"/>
                <a:gd name="T12" fmla="*/ 624 w 624"/>
                <a:gd name="T13" fmla="*/ 596 h 908"/>
                <a:gd name="T14" fmla="*/ 595 w 624"/>
                <a:gd name="T15" fmla="*/ 511 h 908"/>
                <a:gd name="T16" fmla="*/ 595 w 624"/>
                <a:gd name="T17" fmla="*/ 369 h 908"/>
                <a:gd name="T18" fmla="*/ 539 w 624"/>
                <a:gd name="T19" fmla="*/ 426 h 908"/>
                <a:gd name="T20" fmla="*/ 454 w 624"/>
                <a:gd name="T21" fmla="*/ 256 h 908"/>
                <a:gd name="T22" fmla="*/ 539 w 624"/>
                <a:gd name="T23" fmla="*/ 227 h 908"/>
                <a:gd name="T24" fmla="*/ 510 w 624"/>
                <a:gd name="T25" fmla="*/ 170 h 908"/>
                <a:gd name="T26" fmla="*/ 425 w 624"/>
                <a:gd name="T27" fmla="*/ 142 h 908"/>
                <a:gd name="T28" fmla="*/ 397 w 624"/>
                <a:gd name="T29" fmla="*/ 0 h 908"/>
                <a:gd name="T30" fmla="*/ 340 w 624"/>
                <a:gd name="T31" fmla="*/ 0 h 908"/>
                <a:gd name="T32" fmla="*/ 312 w 624"/>
                <a:gd name="T33" fmla="*/ 85 h 908"/>
                <a:gd name="T34" fmla="*/ 199 w 624"/>
                <a:gd name="T35" fmla="*/ 85 h 908"/>
                <a:gd name="T36" fmla="*/ 170 w 624"/>
                <a:gd name="T37" fmla="*/ 199 h 908"/>
                <a:gd name="T38" fmla="*/ 142 w 624"/>
                <a:gd name="T39" fmla="*/ 199 h 908"/>
                <a:gd name="T40" fmla="*/ 113 w 624"/>
                <a:gd name="T41" fmla="*/ 256 h 908"/>
                <a:gd name="T42" fmla="*/ 142 w 624"/>
                <a:gd name="T43" fmla="*/ 369 h 908"/>
                <a:gd name="T44" fmla="*/ 85 w 624"/>
                <a:gd name="T45" fmla="*/ 369 h 908"/>
                <a:gd name="T46" fmla="*/ 0 w 624"/>
                <a:gd name="T47" fmla="*/ 454 h 908"/>
                <a:gd name="T48" fmla="*/ 85 w 624"/>
                <a:gd name="T49" fmla="*/ 567 h 908"/>
                <a:gd name="T50" fmla="*/ 85 w 624"/>
                <a:gd name="T51" fmla="*/ 624 h 908"/>
                <a:gd name="T52" fmla="*/ 142 w 624"/>
                <a:gd name="T53" fmla="*/ 652 h 908"/>
                <a:gd name="T54" fmla="*/ 170 w 624"/>
                <a:gd name="T55" fmla="*/ 737 h 908"/>
                <a:gd name="T56" fmla="*/ 170 w 624"/>
                <a:gd name="T57" fmla="*/ 766 h 908"/>
                <a:gd name="T58" fmla="*/ 255 w 624"/>
                <a:gd name="T59" fmla="*/ 879 h 908"/>
                <a:gd name="T60" fmla="*/ 312 w 624"/>
                <a:gd name="T61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4" h="908">
                  <a:moveTo>
                    <a:pt x="312" y="908"/>
                  </a:moveTo>
                  <a:lnTo>
                    <a:pt x="454" y="851"/>
                  </a:lnTo>
                  <a:lnTo>
                    <a:pt x="510" y="794"/>
                  </a:lnTo>
                  <a:lnTo>
                    <a:pt x="510" y="737"/>
                  </a:lnTo>
                  <a:lnTo>
                    <a:pt x="454" y="709"/>
                  </a:lnTo>
                  <a:lnTo>
                    <a:pt x="539" y="624"/>
                  </a:lnTo>
                  <a:lnTo>
                    <a:pt x="624" y="596"/>
                  </a:lnTo>
                  <a:lnTo>
                    <a:pt x="595" y="511"/>
                  </a:lnTo>
                  <a:lnTo>
                    <a:pt x="595" y="369"/>
                  </a:lnTo>
                  <a:lnTo>
                    <a:pt x="539" y="426"/>
                  </a:lnTo>
                  <a:lnTo>
                    <a:pt x="454" y="256"/>
                  </a:lnTo>
                  <a:lnTo>
                    <a:pt x="539" y="227"/>
                  </a:lnTo>
                  <a:lnTo>
                    <a:pt x="510" y="170"/>
                  </a:lnTo>
                  <a:lnTo>
                    <a:pt x="425" y="142"/>
                  </a:lnTo>
                  <a:lnTo>
                    <a:pt x="397" y="0"/>
                  </a:lnTo>
                  <a:lnTo>
                    <a:pt x="340" y="0"/>
                  </a:lnTo>
                  <a:lnTo>
                    <a:pt x="312" y="85"/>
                  </a:lnTo>
                  <a:lnTo>
                    <a:pt x="199" y="85"/>
                  </a:lnTo>
                  <a:lnTo>
                    <a:pt x="170" y="199"/>
                  </a:lnTo>
                  <a:lnTo>
                    <a:pt x="142" y="199"/>
                  </a:lnTo>
                  <a:lnTo>
                    <a:pt x="113" y="256"/>
                  </a:lnTo>
                  <a:lnTo>
                    <a:pt x="142" y="369"/>
                  </a:lnTo>
                  <a:lnTo>
                    <a:pt x="85" y="369"/>
                  </a:lnTo>
                  <a:lnTo>
                    <a:pt x="0" y="454"/>
                  </a:lnTo>
                  <a:lnTo>
                    <a:pt x="85" y="567"/>
                  </a:lnTo>
                  <a:lnTo>
                    <a:pt x="85" y="624"/>
                  </a:lnTo>
                  <a:lnTo>
                    <a:pt x="142" y="652"/>
                  </a:lnTo>
                  <a:lnTo>
                    <a:pt x="170" y="737"/>
                  </a:lnTo>
                  <a:lnTo>
                    <a:pt x="170" y="766"/>
                  </a:lnTo>
                  <a:lnTo>
                    <a:pt x="255" y="879"/>
                  </a:lnTo>
                  <a:lnTo>
                    <a:pt x="312" y="90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84" name="Freeform 324"/>
            <p:cNvSpPr>
              <a:spLocks/>
            </p:cNvSpPr>
            <p:nvPr/>
          </p:nvSpPr>
          <p:spPr bwMode="auto">
            <a:xfrm>
              <a:off x="1351" y="7065"/>
              <a:ext cx="369" cy="596"/>
            </a:xfrm>
            <a:custGeom>
              <a:avLst/>
              <a:gdLst>
                <a:gd name="T0" fmla="*/ 341 w 369"/>
                <a:gd name="T1" fmla="*/ 397 h 596"/>
                <a:gd name="T2" fmla="*/ 369 w 369"/>
                <a:gd name="T3" fmla="*/ 369 h 596"/>
                <a:gd name="T4" fmla="*/ 369 w 369"/>
                <a:gd name="T5" fmla="*/ 256 h 596"/>
                <a:gd name="T6" fmla="*/ 312 w 369"/>
                <a:gd name="T7" fmla="*/ 227 h 596"/>
                <a:gd name="T8" fmla="*/ 227 w 369"/>
                <a:gd name="T9" fmla="*/ 114 h 596"/>
                <a:gd name="T10" fmla="*/ 227 w 369"/>
                <a:gd name="T11" fmla="*/ 85 h 596"/>
                <a:gd name="T12" fmla="*/ 199 w 369"/>
                <a:gd name="T13" fmla="*/ 0 h 596"/>
                <a:gd name="T14" fmla="*/ 170 w 369"/>
                <a:gd name="T15" fmla="*/ 29 h 596"/>
                <a:gd name="T16" fmla="*/ 0 w 369"/>
                <a:gd name="T17" fmla="*/ 0 h 596"/>
                <a:gd name="T18" fmla="*/ 0 w 369"/>
                <a:gd name="T19" fmla="*/ 57 h 596"/>
                <a:gd name="T20" fmla="*/ 85 w 369"/>
                <a:gd name="T21" fmla="*/ 114 h 596"/>
                <a:gd name="T22" fmla="*/ 85 w 369"/>
                <a:gd name="T23" fmla="*/ 284 h 596"/>
                <a:gd name="T24" fmla="*/ 0 w 369"/>
                <a:gd name="T25" fmla="*/ 341 h 596"/>
                <a:gd name="T26" fmla="*/ 199 w 369"/>
                <a:gd name="T27" fmla="*/ 426 h 596"/>
                <a:gd name="T28" fmla="*/ 170 w 369"/>
                <a:gd name="T29" fmla="*/ 482 h 596"/>
                <a:gd name="T30" fmla="*/ 170 w 369"/>
                <a:gd name="T31" fmla="*/ 596 h 596"/>
                <a:gd name="T32" fmla="*/ 227 w 369"/>
                <a:gd name="T33" fmla="*/ 539 h 596"/>
                <a:gd name="T34" fmla="*/ 284 w 369"/>
                <a:gd name="T35" fmla="*/ 567 h 596"/>
                <a:gd name="T36" fmla="*/ 312 w 369"/>
                <a:gd name="T37" fmla="*/ 511 h 596"/>
                <a:gd name="T38" fmla="*/ 312 w 369"/>
                <a:gd name="T39" fmla="*/ 426 h 596"/>
                <a:gd name="T40" fmla="*/ 341 w 369"/>
                <a:gd name="T41" fmla="*/ 397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9" h="596">
                  <a:moveTo>
                    <a:pt x="341" y="397"/>
                  </a:moveTo>
                  <a:lnTo>
                    <a:pt x="369" y="369"/>
                  </a:lnTo>
                  <a:lnTo>
                    <a:pt x="369" y="256"/>
                  </a:lnTo>
                  <a:lnTo>
                    <a:pt x="312" y="227"/>
                  </a:lnTo>
                  <a:lnTo>
                    <a:pt x="227" y="114"/>
                  </a:lnTo>
                  <a:lnTo>
                    <a:pt x="227" y="85"/>
                  </a:lnTo>
                  <a:lnTo>
                    <a:pt x="199" y="0"/>
                  </a:lnTo>
                  <a:lnTo>
                    <a:pt x="170" y="29"/>
                  </a:lnTo>
                  <a:lnTo>
                    <a:pt x="0" y="0"/>
                  </a:lnTo>
                  <a:lnTo>
                    <a:pt x="0" y="57"/>
                  </a:lnTo>
                  <a:lnTo>
                    <a:pt x="85" y="114"/>
                  </a:lnTo>
                  <a:lnTo>
                    <a:pt x="85" y="284"/>
                  </a:lnTo>
                  <a:lnTo>
                    <a:pt x="0" y="341"/>
                  </a:lnTo>
                  <a:lnTo>
                    <a:pt x="199" y="426"/>
                  </a:lnTo>
                  <a:lnTo>
                    <a:pt x="170" y="482"/>
                  </a:lnTo>
                  <a:lnTo>
                    <a:pt x="170" y="596"/>
                  </a:lnTo>
                  <a:lnTo>
                    <a:pt x="227" y="539"/>
                  </a:lnTo>
                  <a:lnTo>
                    <a:pt x="284" y="567"/>
                  </a:lnTo>
                  <a:lnTo>
                    <a:pt x="312" y="511"/>
                  </a:lnTo>
                  <a:lnTo>
                    <a:pt x="312" y="426"/>
                  </a:lnTo>
                  <a:lnTo>
                    <a:pt x="341" y="39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85" name="Freeform 325"/>
            <p:cNvSpPr>
              <a:spLocks/>
            </p:cNvSpPr>
            <p:nvPr/>
          </p:nvSpPr>
          <p:spPr bwMode="auto">
            <a:xfrm>
              <a:off x="1635" y="7462"/>
              <a:ext cx="283" cy="369"/>
            </a:xfrm>
            <a:custGeom>
              <a:avLst/>
              <a:gdLst>
                <a:gd name="T0" fmla="*/ 0 w 283"/>
                <a:gd name="T1" fmla="*/ 170 h 369"/>
                <a:gd name="T2" fmla="*/ 57 w 283"/>
                <a:gd name="T3" fmla="*/ 284 h 369"/>
                <a:gd name="T4" fmla="*/ 28 w 283"/>
                <a:gd name="T5" fmla="*/ 369 h 369"/>
                <a:gd name="T6" fmla="*/ 142 w 283"/>
                <a:gd name="T7" fmla="*/ 312 h 369"/>
                <a:gd name="T8" fmla="*/ 198 w 283"/>
                <a:gd name="T9" fmla="*/ 340 h 369"/>
                <a:gd name="T10" fmla="*/ 283 w 283"/>
                <a:gd name="T11" fmla="*/ 85 h 369"/>
                <a:gd name="T12" fmla="*/ 255 w 283"/>
                <a:gd name="T13" fmla="*/ 57 h 369"/>
                <a:gd name="T14" fmla="*/ 142 w 283"/>
                <a:gd name="T15" fmla="*/ 57 h 369"/>
                <a:gd name="T16" fmla="*/ 57 w 283"/>
                <a:gd name="T17" fmla="*/ 0 h 369"/>
                <a:gd name="T18" fmla="*/ 28 w 283"/>
                <a:gd name="T19" fmla="*/ 29 h 369"/>
                <a:gd name="T20" fmla="*/ 28 w 283"/>
                <a:gd name="T21" fmla="*/ 114 h 369"/>
                <a:gd name="T22" fmla="*/ 0 w 283"/>
                <a:gd name="T23" fmla="*/ 17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3" h="369">
                  <a:moveTo>
                    <a:pt x="0" y="170"/>
                  </a:moveTo>
                  <a:lnTo>
                    <a:pt x="57" y="284"/>
                  </a:lnTo>
                  <a:lnTo>
                    <a:pt x="28" y="369"/>
                  </a:lnTo>
                  <a:lnTo>
                    <a:pt x="142" y="312"/>
                  </a:lnTo>
                  <a:lnTo>
                    <a:pt x="198" y="340"/>
                  </a:lnTo>
                  <a:lnTo>
                    <a:pt x="283" y="85"/>
                  </a:lnTo>
                  <a:lnTo>
                    <a:pt x="255" y="57"/>
                  </a:lnTo>
                  <a:lnTo>
                    <a:pt x="142" y="57"/>
                  </a:lnTo>
                  <a:lnTo>
                    <a:pt x="57" y="0"/>
                  </a:lnTo>
                  <a:lnTo>
                    <a:pt x="28" y="29"/>
                  </a:lnTo>
                  <a:lnTo>
                    <a:pt x="28" y="114"/>
                  </a:lnTo>
                  <a:lnTo>
                    <a:pt x="0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86" name="Freeform 326"/>
            <p:cNvSpPr>
              <a:spLocks/>
            </p:cNvSpPr>
            <p:nvPr/>
          </p:nvSpPr>
          <p:spPr bwMode="auto">
            <a:xfrm>
              <a:off x="1238" y="7406"/>
              <a:ext cx="454" cy="510"/>
            </a:xfrm>
            <a:custGeom>
              <a:avLst/>
              <a:gdLst>
                <a:gd name="T0" fmla="*/ 113 w 454"/>
                <a:gd name="T1" fmla="*/ 0 h 510"/>
                <a:gd name="T2" fmla="*/ 312 w 454"/>
                <a:gd name="T3" fmla="*/ 85 h 510"/>
                <a:gd name="T4" fmla="*/ 283 w 454"/>
                <a:gd name="T5" fmla="*/ 141 h 510"/>
                <a:gd name="T6" fmla="*/ 283 w 454"/>
                <a:gd name="T7" fmla="*/ 255 h 510"/>
                <a:gd name="T8" fmla="*/ 340 w 454"/>
                <a:gd name="T9" fmla="*/ 198 h 510"/>
                <a:gd name="T10" fmla="*/ 397 w 454"/>
                <a:gd name="T11" fmla="*/ 226 h 510"/>
                <a:gd name="T12" fmla="*/ 454 w 454"/>
                <a:gd name="T13" fmla="*/ 340 h 510"/>
                <a:gd name="T14" fmla="*/ 425 w 454"/>
                <a:gd name="T15" fmla="*/ 425 h 510"/>
                <a:gd name="T16" fmla="*/ 340 w 454"/>
                <a:gd name="T17" fmla="*/ 482 h 510"/>
                <a:gd name="T18" fmla="*/ 283 w 454"/>
                <a:gd name="T19" fmla="*/ 482 h 510"/>
                <a:gd name="T20" fmla="*/ 113 w 454"/>
                <a:gd name="T21" fmla="*/ 510 h 510"/>
                <a:gd name="T22" fmla="*/ 113 w 454"/>
                <a:gd name="T23" fmla="*/ 425 h 510"/>
                <a:gd name="T24" fmla="*/ 0 w 454"/>
                <a:gd name="T25" fmla="*/ 311 h 510"/>
                <a:gd name="T26" fmla="*/ 85 w 454"/>
                <a:gd name="T27" fmla="*/ 141 h 510"/>
                <a:gd name="T28" fmla="*/ 28 w 454"/>
                <a:gd name="T29" fmla="*/ 56 h 510"/>
                <a:gd name="T30" fmla="*/ 113 w 454"/>
                <a:gd name="T31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4" h="510">
                  <a:moveTo>
                    <a:pt x="113" y="0"/>
                  </a:moveTo>
                  <a:lnTo>
                    <a:pt x="312" y="85"/>
                  </a:lnTo>
                  <a:lnTo>
                    <a:pt x="283" y="141"/>
                  </a:lnTo>
                  <a:lnTo>
                    <a:pt x="283" y="255"/>
                  </a:lnTo>
                  <a:lnTo>
                    <a:pt x="340" y="198"/>
                  </a:lnTo>
                  <a:lnTo>
                    <a:pt x="397" y="226"/>
                  </a:lnTo>
                  <a:lnTo>
                    <a:pt x="454" y="340"/>
                  </a:lnTo>
                  <a:lnTo>
                    <a:pt x="425" y="425"/>
                  </a:lnTo>
                  <a:lnTo>
                    <a:pt x="340" y="482"/>
                  </a:lnTo>
                  <a:lnTo>
                    <a:pt x="283" y="482"/>
                  </a:lnTo>
                  <a:lnTo>
                    <a:pt x="113" y="510"/>
                  </a:lnTo>
                  <a:lnTo>
                    <a:pt x="113" y="425"/>
                  </a:lnTo>
                  <a:lnTo>
                    <a:pt x="0" y="311"/>
                  </a:lnTo>
                  <a:lnTo>
                    <a:pt x="85" y="141"/>
                  </a:lnTo>
                  <a:lnTo>
                    <a:pt x="28" y="56"/>
                  </a:lnTo>
                  <a:lnTo>
                    <a:pt x="11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87" name="Freeform 327"/>
            <p:cNvSpPr>
              <a:spLocks/>
            </p:cNvSpPr>
            <p:nvPr/>
          </p:nvSpPr>
          <p:spPr bwMode="auto">
            <a:xfrm>
              <a:off x="1833" y="7434"/>
              <a:ext cx="652" cy="482"/>
            </a:xfrm>
            <a:custGeom>
              <a:avLst/>
              <a:gdLst>
                <a:gd name="T0" fmla="*/ 0 w 652"/>
                <a:gd name="T1" fmla="*/ 368 h 482"/>
                <a:gd name="T2" fmla="*/ 199 w 652"/>
                <a:gd name="T3" fmla="*/ 283 h 482"/>
                <a:gd name="T4" fmla="*/ 199 w 652"/>
                <a:gd name="T5" fmla="*/ 170 h 482"/>
                <a:gd name="T6" fmla="*/ 284 w 652"/>
                <a:gd name="T7" fmla="*/ 85 h 482"/>
                <a:gd name="T8" fmla="*/ 426 w 652"/>
                <a:gd name="T9" fmla="*/ 57 h 482"/>
                <a:gd name="T10" fmla="*/ 454 w 652"/>
                <a:gd name="T11" fmla="*/ 0 h 482"/>
                <a:gd name="T12" fmla="*/ 539 w 652"/>
                <a:gd name="T13" fmla="*/ 57 h 482"/>
                <a:gd name="T14" fmla="*/ 511 w 652"/>
                <a:gd name="T15" fmla="*/ 113 h 482"/>
                <a:gd name="T16" fmla="*/ 596 w 652"/>
                <a:gd name="T17" fmla="*/ 85 h 482"/>
                <a:gd name="T18" fmla="*/ 652 w 652"/>
                <a:gd name="T19" fmla="*/ 170 h 482"/>
                <a:gd name="T20" fmla="*/ 624 w 652"/>
                <a:gd name="T21" fmla="*/ 255 h 482"/>
                <a:gd name="T22" fmla="*/ 567 w 652"/>
                <a:gd name="T23" fmla="*/ 312 h 482"/>
                <a:gd name="T24" fmla="*/ 567 w 652"/>
                <a:gd name="T25" fmla="*/ 340 h 482"/>
                <a:gd name="T26" fmla="*/ 539 w 652"/>
                <a:gd name="T27" fmla="*/ 397 h 482"/>
                <a:gd name="T28" fmla="*/ 369 w 652"/>
                <a:gd name="T29" fmla="*/ 425 h 482"/>
                <a:gd name="T30" fmla="*/ 227 w 652"/>
                <a:gd name="T31" fmla="*/ 482 h 482"/>
                <a:gd name="T32" fmla="*/ 170 w 652"/>
                <a:gd name="T33" fmla="*/ 482 h 482"/>
                <a:gd name="T34" fmla="*/ 170 w 652"/>
                <a:gd name="T35" fmla="*/ 397 h 482"/>
                <a:gd name="T36" fmla="*/ 0 w 652"/>
                <a:gd name="T37" fmla="*/ 368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52" h="482">
                  <a:moveTo>
                    <a:pt x="0" y="368"/>
                  </a:moveTo>
                  <a:lnTo>
                    <a:pt x="199" y="283"/>
                  </a:lnTo>
                  <a:lnTo>
                    <a:pt x="199" y="170"/>
                  </a:lnTo>
                  <a:lnTo>
                    <a:pt x="284" y="85"/>
                  </a:lnTo>
                  <a:lnTo>
                    <a:pt x="426" y="57"/>
                  </a:lnTo>
                  <a:lnTo>
                    <a:pt x="454" y="0"/>
                  </a:lnTo>
                  <a:lnTo>
                    <a:pt x="539" y="57"/>
                  </a:lnTo>
                  <a:lnTo>
                    <a:pt x="511" y="113"/>
                  </a:lnTo>
                  <a:lnTo>
                    <a:pt x="596" y="85"/>
                  </a:lnTo>
                  <a:lnTo>
                    <a:pt x="652" y="170"/>
                  </a:lnTo>
                  <a:lnTo>
                    <a:pt x="624" y="255"/>
                  </a:lnTo>
                  <a:lnTo>
                    <a:pt x="567" y="312"/>
                  </a:lnTo>
                  <a:lnTo>
                    <a:pt x="567" y="340"/>
                  </a:lnTo>
                  <a:lnTo>
                    <a:pt x="539" y="397"/>
                  </a:lnTo>
                  <a:lnTo>
                    <a:pt x="369" y="425"/>
                  </a:lnTo>
                  <a:lnTo>
                    <a:pt x="227" y="482"/>
                  </a:lnTo>
                  <a:lnTo>
                    <a:pt x="170" y="482"/>
                  </a:lnTo>
                  <a:lnTo>
                    <a:pt x="170" y="397"/>
                  </a:lnTo>
                  <a:lnTo>
                    <a:pt x="0" y="36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88" name="Freeform 328"/>
            <p:cNvSpPr>
              <a:spLocks/>
            </p:cNvSpPr>
            <p:nvPr/>
          </p:nvSpPr>
          <p:spPr bwMode="auto">
            <a:xfrm>
              <a:off x="1125" y="5818"/>
              <a:ext cx="765" cy="794"/>
            </a:xfrm>
            <a:custGeom>
              <a:avLst/>
              <a:gdLst>
                <a:gd name="T0" fmla="*/ 425 w 765"/>
                <a:gd name="T1" fmla="*/ 794 h 794"/>
                <a:gd name="T2" fmla="*/ 453 w 765"/>
                <a:gd name="T3" fmla="*/ 794 h 794"/>
                <a:gd name="T4" fmla="*/ 482 w 765"/>
                <a:gd name="T5" fmla="*/ 680 h 794"/>
                <a:gd name="T6" fmla="*/ 595 w 765"/>
                <a:gd name="T7" fmla="*/ 680 h 794"/>
                <a:gd name="T8" fmla="*/ 623 w 765"/>
                <a:gd name="T9" fmla="*/ 595 h 794"/>
                <a:gd name="T10" fmla="*/ 623 w 765"/>
                <a:gd name="T11" fmla="*/ 539 h 794"/>
                <a:gd name="T12" fmla="*/ 708 w 765"/>
                <a:gd name="T13" fmla="*/ 482 h 794"/>
                <a:gd name="T14" fmla="*/ 708 w 765"/>
                <a:gd name="T15" fmla="*/ 397 h 794"/>
                <a:gd name="T16" fmla="*/ 765 w 765"/>
                <a:gd name="T17" fmla="*/ 340 h 794"/>
                <a:gd name="T18" fmla="*/ 652 w 765"/>
                <a:gd name="T19" fmla="*/ 255 h 794"/>
                <a:gd name="T20" fmla="*/ 538 w 765"/>
                <a:gd name="T21" fmla="*/ 142 h 794"/>
                <a:gd name="T22" fmla="*/ 482 w 765"/>
                <a:gd name="T23" fmla="*/ 198 h 794"/>
                <a:gd name="T24" fmla="*/ 425 w 765"/>
                <a:gd name="T25" fmla="*/ 227 h 794"/>
                <a:gd name="T26" fmla="*/ 340 w 765"/>
                <a:gd name="T27" fmla="*/ 170 h 794"/>
                <a:gd name="T28" fmla="*/ 311 w 765"/>
                <a:gd name="T29" fmla="*/ 85 h 794"/>
                <a:gd name="T30" fmla="*/ 198 w 765"/>
                <a:gd name="T31" fmla="*/ 85 h 794"/>
                <a:gd name="T32" fmla="*/ 170 w 765"/>
                <a:gd name="T33" fmla="*/ 28 h 794"/>
                <a:gd name="T34" fmla="*/ 56 w 765"/>
                <a:gd name="T35" fmla="*/ 0 h 794"/>
                <a:gd name="T36" fmla="*/ 0 w 765"/>
                <a:gd name="T37" fmla="*/ 57 h 794"/>
                <a:gd name="T38" fmla="*/ 113 w 765"/>
                <a:gd name="T39" fmla="*/ 198 h 794"/>
                <a:gd name="T40" fmla="*/ 85 w 765"/>
                <a:gd name="T41" fmla="*/ 255 h 794"/>
                <a:gd name="T42" fmla="*/ 28 w 765"/>
                <a:gd name="T43" fmla="*/ 284 h 794"/>
                <a:gd name="T44" fmla="*/ 0 w 765"/>
                <a:gd name="T45" fmla="*/ 369 h 794"/>
                <a:gd name="T46" fmla="*/ 113 w 765"/>
                <a:gd name="T47" fmla="*/ 482 h 794"/>
                <a:gd name="T48" fmla="*/ 198 w 765"/>
                <a:gd name="T49" fmla="*/ 482 h 794"/>
                <a:gd name="T50" fmla="*/ 198 w 765"/>
                <a:gd name="T51" fmla="*/ 539 h 794"/>
                <a:gd name="T52" fmla="*/ 255 w 765"/>
                <a:gd name="T53" fmla="*/ 652 h 794"/>
                <a:gd name="T54" fmla="*/ 368 w 765"/>
                <a:gd name="T55" fmla="*/ 709 h 794"/>
                <a:gd name="T56" fmla="*/ 425 w 765"/>
                <a:gd name="T57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5" h="794">
                  <a:moveTo>
                    <a:pt x="425" y="794"/>
                  </a:moveTo>
                  <a:lnTo>
                    <a:pt x="453" y="794"/>
                  </a:lnTo>
                  <a:lnTo>
                    <a:pt x="482" y="680"/>
                  </a:lnTo>
                  <a:lnTo>
                    <a:pt x="595" y="680"/>
                  </a:lnTo>
                  <a:lnTo>
                    <a:pt x="623" y="595"/>
                  </a:lnTo>
                  <a:lnTo>
                    <a:pt x="623" y="539"/>
                  </a:lnTo>
                  <a:lnTo>
                    <a:pt x="708" y="482"/>
                  </a:lnTo>
                  <a:lnTo>
                    <a:pt x="708" y="397"/>
                  </a:lnTo>
                  <a:lnTo>
                    <a:pt x="765" y="340"/>
                  </a:lnTo>
                  <a:lnTo>
                    <a:pt x="652" y="255"/>
                  </a:lnTo>
                  <a:lnTo>
                    <a:pt x="538" y="142"/>
                  </a:lnTo>
                  <a:lnTo>
                    <a:pt x="482" y="198"/>
                  </a:lnTo>
                  <a:lnTo>
                    <a:pt x="425" y="227"/>
                  </a:lnTo>
                  <a:lnTo>
                    <a:pt x="340" y="170"/>
                  </a:lnTo>
                  <a:lnTo>
                    <a:pt x="311" y="85"/>
                  </a:lnTo>
                  <a:lnTo>
                    <a:pt x="198" y="85"/>
                  </a:lnTo>
                  <a:lnTo>
                    <a:pt x="170" y="28"/>
                  </a:lnTo>
                  <a:lnTo>
                    <a:pt x="56" y="0"/>
                  </a:lnTo>
                  <a:lnTo>
                    <a:pt x="0" y="57"/>
                  </a:lnTo>
                  <a:lnTo>
                    <a:pt x="113" y="198"/>
                  </a:lnTo>
                  <a:lnTo>
                    <a:pt x="85" y="255"/>
                  </a:lnTo>
                  <a:lnTo>
                    <a:pt x="28" y="284"/>
                  </a:lnTo>
                  <a:lnTo>
                    <a:pt x="0" y="369"/>
                  </a:lnTo>
                  <a:lnTo>
                    <a:pt x="113" y="482"/>
                  </a:lnTo>
                  <a:lnTo>
                    <a:pt x="198" y="482"/>
                  </a:lnTo>
                  <a:lnTo>
                    <a:pt x="198" y="539"/>
                  </a:lnTo>
                  <a:lnTo>
                    <a:pt x="255" y="652"/>
                  </a:lnTo>
                  <a:lnTo>
                    <a:pt x="368" y="709"/>
                  </a:lnTo>
                  <a:lnTo>
                    <a:pt x="425" y="79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90" name="Freeform 330"/>
            <p:cNvSpPr>
              <a:spLocks/>
            </p:cNvSpPr>
            <p:nvPr/>
          </p:nvSpPr>
          <p:spPr bwMode="auto">
            <a:xfrm>
              <a:off x="2174" y="5988"/>
              <a:ext cx="708" cy="425"/>
            </a:xfrm>
            <a:custGeom>
              <a:avLst/>
              <a:gdLst>
                <a:gd name="T0" fmla="*/ 0 w 708"/>
                <a:gd name="T1" fmla="*/ 28 h 425"/>
                <a:gd name="T2" fmla="*/ 0 w 708"/>
                <a:gd name="T3" fmla="*/ 85 h 425"/>
                <a:gd name="T4" fmla="*/ 56 w 708"/>
                <a:gd name="T5" fmla="*/ 170 h 425"/>
                <a:gd name="T6" fmla="*/ 85 w 708"/>
                <a:gd name="T7" fmla="*/ 227 h 425"/>
                <a:gd name="T8" fmla="*/ 198 w 708"/>
                <a:gd name="T9" fmla="*/ 227 h 425"/>
                <a:gd name="T10" fmla="*/ 198 w 708"/>
                <a:gd name="T11" fmla="*/ 255 h 425"/>
                <a:gd name="T12" fmla="*/ 311 w 708"/>
                <a:gd name="T13" fmla="*/ 284 h 425"/>
                <a:gd name="T14" fmla="*/ 340 w 708"/>
                <a:gd name="T15" fmla="*/ 340 h 425"/>
                <a:gd name="T16" fmla="*/ 453 w 708"/>
                <a:gd name="T17" fmla="*/ 369 h 425"/>
                <a:gd name="T18" fmla="*/ 538 w 708"/>
                <a:gd name="T19" fmla="*/ 312 h 425"/>
                <a:gd name="T20" fmla="*/ 567 w 708"/>
                <a:gd name="T21" fmla="*/ 312 h 425"/>
                <a:gd name="T22" fmla="*/ 623 w 708"/>
                <a:gd name="T23" fmla="*/ 397 h 425"/>
                <a:gd name="T24" fmla="*/ 708 w 708"/>
                <a:gd name="T25" fmla="*/ 425 h 425"/>
                <a:gd name="T26" fmla="*/ 623 w 708"/>
                <a:gd name="T27" fmla="*/ 284 h 425"/>
                <a:gd name="T28" fmla="*/ 652 w 708"/>
                <a:gd name="T29" fmla="*/ 255 h 425"/>
                <a:gd name="T30" fmla="*/ 595 w 708"/>
                <a:gd name="T31" fmla="*/ 199 h 425"/>
                <a:gd name="T32" fmla="*/ 510 w 708"/>
                <a:gd name="T33" fmla="*/ 227 h 425"/>
                <a:gd name="T34" fmla="*/ 453 w 708"/>
                <a:gd name="T35" fmla="*/ 199 h 425"/>
                <a:gd name="T36" fmla="*/ 396 w 708"/>
                <a:gd name="T37" fmla="*/ 227 h 425"/>
                <a:gd name="T38" fmla="*/ 283 w 708"/>
                <a:gd name="T39" fmla="*/ 57 h 425"/>
                <a:gd name="T40" fmla="*/ 198 w 708"/>
                <a:gd name="T41" fmla="*/ 85 h 425"/>
                <a:gd name="T42" fmla="*/ 170 w 708"/>
                <a:gd name="T43" fmla="*/ 28 h 425"/>
                <a:gd name="T44" fmla="*/ 113 w 708"/>
                <a:gd name="T45" fmla="*/ 0 h 425"/>
                <a:gd name="T46" fmla="*/ 85 w 708"/>
                <a:gd name="T47" fmla="*/ 57 h 425"/>
                <a:gd name="T48" fmla="*/ 56 w 708"/>
                <a:gd name="T49" fmla="*/ 57 h 425"/>
                <a:gd name="T50" fmla="*/ 0 w 708"/>
                <a:gd name="T51" fmla="*/ 28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08" h="425">
                  <a:moveTo>
                    <a:pt x="0" y="28"/>
                  </a:moveTo>
                  <a:lnTo>
                    <a:pt x="0" y="85"/>
                  </a:lnTo>
                  <a:lnTo>
                    <a:pt x="56" y="170"/>
                  </a:lnTo>
                  <a:lnTo>
                    <a:pt x="85" y="227"/>
                  </a:lnTo>
                  <a:lnTo>
                    <a:pt x="198" y="227"/>
                  </a:lnTo>
                  <a:lnTo>
                    <a:pt x="198" y="255"/>
                  </a:lnTo>
                  <a:lnTo>
                    <a:pt x="311" y="284"/>
                  </a:lnTo>
                  <a:lnTo>
                    <a:pt x="340" y="340"/>
                  </a:lnTo>
                  <a:lnTo>
                    <a:pt x="453" y="369"/>
                  </a:lnTo>
                  <a:lnTo>
                    <a:pt x="538" y="312"/>
                  </a:lnTo>
                  <a:lnTo>
                    <a:pt x="567" y="312"/>
                  </a:lnTo>
                  <a:lnTo>
                    <a:pt x="623" y="397"/>
                  </a:lnTo>
                  <a:lnTo>
                    <a:pt x="708" y="425"/>
                  </a:lnTo>
                  <a:lnTo>
                    <a:pt x="623" y="284"/>
                  </a:lnTo>
                  <a:lnTo>
                    <a:pt x="652" y="255"/>
                  </a:lnTo>
                  <a:lnTo>
                    <a:pt x="595" y="199"/>
                  </a:lnTo>
                  <a:lnTo>
                    <a:pt x="510" y="227"/>
                  </a:lnTo>
                  <a:lnTo>
                    <a:pt x="453" y="199"/>
                  </a:lnTo>
                  <a:lnTo>
                    <a:pt x="396" y="227"/>
                  </a:lnTo>
                  <a:lnTo>
                    <a:pt x="283" y="57"/>
                  </a:lnTo>
                  <a:lnTo>
                    <a:pt x="198" y="85"/>
                  </a:lnTo>
                  <a:lnTo>
                    <a:pt x="170" y="28"/>
                  </a:lnTo>
                  <a:lnTo>
                    <a:pt x="113" y="0"/>
                  </a:lnTo>
                  <a:lnTo>
                    <a:pt x="85" y="57"/>
                  </a:lnTo>
                  <a:lnTo>
                    <a:pt x="56" y="57"/>
                  </a:lnTo>
                  <a:lnTo>
                    <a:pt x="0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91" name="Freeform 331"/>
            <p:cNvSpPr>
              <a:spLocks/>
            </p:cNvSpPr>
            <p:nvPr/>
          </p:nvSpPr>
          <p:spPr bwMode="auto">
            <a:xfrm>
              <a:off x="2117" y="5733"/>
              <a:ext cx="624" cy="340"/>
            </a:xfrm>
            <a:custGeom>
              <a:avLst/>
              <a:gdLst>
                <a:gd name="T0" fmla="*/ 85 w 624"/>
                <a:gd name="T1" fmla="*/ 0 h 340"/>
                <a:gd name="T2" fmla="*/ 57 w 624"/>
                <a:gd name="T3" fmla="*/ 113 h 340"/>
                <a:gd name="T4" fmla="*/ 28 w 624"/>
                <a:gd name="T5" fmla="*/ 142 h 340"/>
                <a:gd name="T6" fmla="*/ 0 w 624"/>
                <a:gd name="T7" fmla="*/ 255 h 340"/>
                <a:gd name="T8" fmla="*/ 57 w 624"/>
                <a:gd name="T9" fmla="*/ 283 h 340"/>
                <a:gd name="T10" fmla="*/ 113 w 624"/>
                <a:gd name="T11" fmla="*/ 312 h 340"/>
                <a:gd name="T12" fmla="*/ 142 w 624"/>
                <a:gd name="T13" fmla="*/ 312 h 340"/>
                <a:gd name="T14" fmla="*/ 170 w 624"/>
                <a:gd name="T15" fmla="*/ 255 h 340"/>
                <a:gd name="T16" fmla="*/ 227 w 624"/>
                <a:gd name="T17" fmla="*/ 283 h 340"/>
                <a:gd name="T18" fmla="*/ 255 w 624"/>
                <a:gd name="T19" fmla="*/ 340 h 340"/>
                <a:gd name="T20" fmla="*/ 340 w 624"/>
                <a:gd name="T21" fmla="*/ 312 h 340"/>
                <a:gd name="T22" fmla="*/ 368 w 624"/>
                <a:gd name="T23" fmla="*/ 255 h 340"/>
                <a:gd name="T24" fmla="*/ 397 w 624"/>
                <a:gd name="T25" fmla="*/ 283 h 340"/>
                <a:gd name="T26" fmla="*/ 453 w 624"/>
                <a:gd name="T27" fmla="*/ 227 h 340"/>
                <a:gd name="T28" fmla="*/ 510 w 624"/>
                <a:gd name="T29" fmla="*/ 255 h 340"/>
                <a:gd name="T30" fmla="*/ 538 w 624"/>
                <a:gd name="T31" fmla="*/ 170 h 340"/>
                <a:gd name="T32" fmla="*/ 567 w 624"/>
                <a:gd name="T33" fmla="*/ 198 h 340"/>
                <a:gd name="T34" fmla="*/ 624 w 624"/>
                <a:gd name="T35" fmla="*/ 142 h 340"/>
                <a:gd name="T36" fmla="*/ 624 w 624"/>
                <a:gd name="T37" fmla="*/ 85 h 340"/>
                <a:gd name="T38" fmla="*/ 538 w 624"/>
                <a:gd name="T39" fmla="*/ 113 h 340"/>
                <a:gd name="T40" fmla="*/ 538 w 624"/>
                <a:gd name="T41" fmla="*/ 57 h 340"/>
                <a:gd name="T42" fmla="*/ 340 w 624"/>
                <a:gd name="T43" fmla="*/ 57 h 340"/>
                <a:gd name="T44" fmla="*/ 255 w 624"/>
                <a:gd name="T45" fmla="*/ 85 h 340"/>
                <a:gd name="T46" fmla="*/ 227 w 624"/>
                <a:gd name="T47" fmla="*/ 57 h 340"/>
                <a:gd name="T48" fmla="*/ 85 w 624"/>
                <a:gd name="T4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340">
                  <a:moveTo>
                    <a:pt x="85" y="0"/>
                  </a:moveTo>
                  <a:lnTo>
                    <a:pt x="57" y="113"/>
                  </a:lnTo>
                  <a:lnTo>
                    <a:pt x="28" y="142"/>
                  </a:lnTo>
                  <a:lnTo>
                    <a:pt x="0" y="255"/>
                  </a:lnTo>
                  <a:lnTo>
                    <a:pt x="57" y="283"/>
                  </a:lnTo>
                  <a:lnTo>
                    <a:pt x="113" y="312"/>
                  </a:lnTo>
                  <a:lnTo>
                    <a:pt x="142" y="312"/>
                  </a:lnTo>
                  <a:lnTo>
                    <a:pt x="170" y="255"/>
                  </a:lnTo>
                  <a:lnTo>
                    <a:pt x="227" y="283"/>
                  </a:lnTo>
                  <a:lnTo>
                    <a:pt x="255" y="340"/>
                  </a:lnTo>
                  <a:lnTo>
                    <a:pt x="340" y="312"/>
                  </a:lnTo>
                  <a:lnTo>
                    <a:pt x="368" y="255"/>
                  </a:lnTo>
                  <a:lnTo>
                    <a:pt x="397" y="283"/>
                  </a:lnTo>
                  <a:lnTo>
                    <a:pt x="453" y="227"/>
                  </a:lnTo>
                  <a:lnTo>
                    <a:pt x="510" y="255"/>
                  </a:lnTo>
                  <a:lnTo>
                    <a:pt x="538" y="170"/>
                  </a:lnTo>
                  <a:lnTo>
                    <a:pt x="567" y="198"/>
                  </a:lnTo>
                  <a:lnTo>
                    <a:pt x="624" y="142"/>
                  </a:lnTo>
                  <a:lnTo>
                    <a:pt x="624" y="85"/>
                  </a:lnTo>
                  <a:lnTo>
                    <a:pt x="538" y="113"/>
                  </a:lnTo>
                  <a:lnTo>
                    <a:pt x="538" y="57"/>
                  </a:lnTo>
                  <a:lnTo>
                    <a:pt x="340" y="57"/>
                  </a:lnTo>
                  <a:lnTo>
                    <a:pt x="255" y="85"/>
                  </a:lnTo>
                  <a:lnTo>
                    <a:pt x="227" y="57"/>
                  </a:lnTo>
                  <a:lnTo>
                    <a:pt x="85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93" name="Freeform 333"/>
            <p:cNvSpPr>
              <a:spLocks/>
            </p:cNvSpPr>
            <p:nvPr/>
          </p:nvSpPr>
          <p:spPr bwMode="auto">
            <a:xfrm>
              <a:off x="473" y="4911"/>
              <a:ext cx="1077" cy="850"/>
            </a:xfrm>
            <a:custGeom>
              <a:avLst/>
              <a:gdLst>
                <a:gd name="T0" fmla="*/ 538 w 1077"/>
                <a:gd name="T1" fmla="*/ 85 h 850"/>
                <a:gd name="T2" fmla="*/ 453 w 1077"/>
                <a:gd name="T3" fmla="*/ 85 h 850"/>
                <a:gd name="T4" fmla="*/ 368 w 1077"/>
                <a:gd name="T5" fmla="*/ 0 h 850"/>
                <a:gd name="T6" fmla="*/ 198 w 1077"/>
                <a:gd name="T7" fmla="*/ 57 h 850"/>
                <a:gd name="T8" fmla="*/ 141 w 1077"/>
                <a:gd name="T9" fmla="*/ 113 h 850"/>
                <a:gd name="T10" fmla="*/ 170 w 1077"/>
                <a:gd name="T11" fmla="*/ 170 h 850"/>
                <a:gd name="T12" fmla="*/ 113 w 1077"/>
                <a:gd name="T13" fmla="*/ 283 h 850"/>
                <a:gd name="T14" fmla="*/ 56 w 1077"/>
                <a:gd name="T15" fmla="*/ 283 h 850"/>
                <a:gd name="T16" fmla="*/ 0 w 1077"/>
                <a:gd name="T17" fmla="*/ 397 h 850"/>
                <a:gd name="T18" fmla="*/ 56 w 1077"/>
                <a:gd name="T19" fmla="*/ 453 h 850"/>
                <a:gd name="T20" fmla="*/ 255 w 1077"/>
                <a:gd name="T21" fmla="*/ 453 h 850"/>
                <a:gd name="T22" fmla="*/ 255 w 1077"/>
                <a:gd name="T23" fmla="*/ 510 h 850"/>
                <a:gd name="T24" fmla="*/ 226 w 1077"/>
                <a:gd name="T25" fmla="*/ 538 h 850"/>
                <a:gd name="T26" fmla="*/ 283 w 1077"/>
                <a:gd name="T27" fmla="*/ 567 h 850"/>
                <a:gd name="T28" fmla="*/ 340 w 1077"/>
                <a:gd name="T29" fmla="*/ 567 h 850"/>
                <a:gd name="T30" fmla="*/ 396 w 1077"/>
                <a:gd name="T31" fmla="*/ 624 h 850"/>
                <a:gd name="T32" fmla="*/ 481 w 1077"/>
                <a:gd name="T33" fmla="*/ 624 h 850"/>
                <a:gd name="T34" fmla="*/ 567 w 1077"/>
                <a:gd name="T35" fmla="*/ 822 h 850"/>
                <a:gd name="T36" fmla="*/ 680 w 1077"/>
                <a:gd name="T37" fmla="*/ 850 h 850"/>
                <a:gd name="T38" fmla="*/ 822 w 1077"/>
                <a:gd name="T39" fmla="*/ 794 h 850"/>
                <a:gd name="T40" fmla="*/ 822 w 1077"/>
                <a:gd name="T41" fmla="*/ 765 h 850"/>
                <a:gd name="T42" fmla="*/ 765 w 1077"/>
                <a:gd name="T43" fmla="*/ 737 h 850"/>
                <a:gd name="T44" fmla="*/ 708 w 1077"/>
                <a:gd name="T45" fmla="*/ 652 h 850"/>
                <a:gd name="T46" fmla="*/ 850 w 1077"/>
                <a:gd name="T47" fmla="*/ 680 h 850"/>
                <a:gd name="T48" fmla="*/ 850 w 1077"/>
                <a:gd name="T49" fmla="*/ 624 h 850"/>
                <a:gd name="T50" fmla="*/ 935 w 1077"/>
                <a:gd name="T51" fmla="*/ 595 h 850"/>
                <a:gd name="T52" fmla="*/ 935 w 1077"/>
                <a:gd name="T53" fmla="*/ 538 h 850"/>
                <a:gd name="T54" fmla="*/ 963 w 1077"/>
                <a:gd name="T55" fmla="*/ 510 h 850"/>
                <a:gd name="T56" fmla="*/ 1048 w 1077"/>
                <a:gd name="T57" fmla="*/ 510 h 850"/>
                <a:gd name="T58" fmla="*/ 1077 w 1077"/>
                <a:gd name="T59" fmla="*/ 482 h 850"/>
                <a:gd name="T60" fmla="*/ 992 w 1077"/>
                <a:gd name="T61" fmla="*/ 453 h 850"/>
                <a:gd name="T62" fmla="*/ 992 w 1077"/>
                <a:gd name="T63" fmla="*/ 397 h 850"/>
                <a:gd name="T64" fmla="*/ 1020 w 1077"/>
                <a:gd name="T65" fmla="*/ 340 h 850"/>
                <a:gd name="T66" fmla="*/ 992 w 1077"/>
                <a:gd name="T67" fmla="*/ 283 h 850"/>
                <a:gd name="T68" fmla="*/ 935 w 1077"/>
                <a:gd name="T69" fmla="*/ 397 h 850"/>
                <a:gd name="T70" fmla="*/ 850 w 1077"/>
                <a:gd name="T71" fmla="*/ 227 h 850"/>
                <a:gd name="T72" fmla="*/ 538 w 1077"/>
                <a:gd name="T73" fmla="*/ 85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77" h="850">
                  <a:moveTo>
                    <a:pt x="538" y="85"/>
                  </a:moveTo>
                  <a:lnTo>
                    <a:pt x="453" y="85"/>
                  </a:lnTo>
                  <a:lnTo>
                    <a:pt x="368" y="0"/>
                  </a:lnTo>
                  <a:lnTo>
                    <a:pt x="198" y="57"/>
                  </a:lnTo>
                  <a:lnTo>
                    <a:pt x="141" y="113"/>
                  </a:lnTo>
                  <a:lnTo>
                    <a:pt x="170" y="170"/>
                  </a:lnTo>
                  <a:lnTo>
                    <a:pt x="113" y="283"/>
                  </a:lnTo>
                  <a:lnTo>
                    <a:pt x="56" y="283"/>
                  </a:lnTo>
                  <a:lnTo>
                    <a:pt x="0" y="397"/>
                  </a:lnTo>
                  <a:lnTo>
                    <a:pt x="56" y="453"/>
                  </a:lnTo>
                  <a:lnTo>
                    <a:pt x="255" y="453"/>
                  </a:lnTo>
                  <a:lnTo>
                    <a:pt x="255" y="510"/>
                  </a:lnTo>
                  <a:lnTo>
                    <a:pt x="226" y="538"/>
                  </a:lnTo>
                  <a:lnTo>
                    <a:pt x="283" y="567"/>
                  </a:lnTo>
                  <a:lnTo>
                    <a:pt x="340" y="567"/>
                  </a:lnTo>
                  <a:lnTo>
                    <a:pt x="396" y="624"/>
                  </a:lnTo>
                  <a:lnTo>
                    <a:pt x="481" y="624"/>
                  </a:lnTo>
                  <a:lnTo>
                    <a:pt x="567" y="822"/>
                  </a:lnTo>
                  <a:lnTo>
                    <a:pt x="680" y="850"/>
                  </a:lnTo>
                  <a:lnTo>
                    <a:pt x="822" y="794"/>
                  </a:lnTo>
                  <a:lnTo>
                    <a:pt x="822" y="765"/>
                  </a:lnTo>
                  <a:lnTo>
                    <a:pt x="765" y="737"/>
                  </a:lnTo>
                  <a:lnTo>
                    <a:pt x="708" y="652"/>
                  </a:lnTo>
                  <a:lnTo>
                    <a:pt x="850" y="680"/>
                  </a:lnTo>
                  <a:lnTo>
                    <a:pt x="850" y="624"/>
                  </a:lnTo>
                  <a:lnTo>
                    <a:pt x="935" y="595"/>
                  </a:lnTo>
                  <a:lnTo>
                    <a:pt x="935" y="538"/>
                  </a:lnTo>
                  <a:lnTo>
                    <a:pt x="963" y="510"/>
                  </a:lnTo>
                  <a:lnTo>
                    <a:pt x="1048" y="510"/>
                  </a:lnTo>
                  <a:lnTo>
                    <a:pt x="1077" y="482"/>
                  </a:lnTo>
                  <a:lnTo>
                    <a:pt x="992" y="453"/>
                  </a:lnTo>
                  <a:lnTo>
                    <a:pt x="992" y="397"/>
                  </a:lnTo>
                  <a:lnTo>
                    <a:pt x="1020" y="340"/>
                  </a:lnTo>
                  <a:lnTo>
                    <a:pt x="992" y="283"/>
                  </a:lnTo>
                  <a:lnTo>
                    <a:pt x="935" y="397"/>
                  </a:lnTo>
                  <a:lnTo>
                    <a:pt x="850" y="227"/>
                  </a:lnTo>
                  <a:lnTo>
                    <a:pt x="538" y="8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94" name="Freeform 334"/>
            <p:cNvSpPr>
              <a:spLocks/>
            </p:cNvSpPr>
            <p:nvPr/>
          </p:nvSpPr>
          <p:spPr bwMode="auto">
            <a:xfrm>
              <a:off x="1040" y="5421"/>
              <a:ext cx="1162" cy="737"/>
            </a:xfrm>
            <a:custGeom>
              <a:avLst/>
              <a:gdLst>
                <a:gd name="T0" fmla="*/ 0 w 1162"/>
                <a:gd name="T1" fmla="*/ 312 h 737"/>
                <a:gd name="T2" fmla="*/ 28 w 1162"/>
                <a:gd name="T3" fmla="*/ 425 h 737"/>
                <a:gd name="T4" fmla="*/ 85 w 1162"/>
                <a:gd name="T5" fmla="*/ 454 h 737"/>
                <a:gd name="T6" fmla="*/ 141 w 1162"/>
                <a:gd name="T7" fmla="*/ 397 h 737"/>
                <a:gd name="T8" fmla="*/ 255 w 1162"/>
                <a:gd name="T9" fmla="*/ 425 h 737"/>
                <a:gd name="T10" fmla="*/ 283 w 1162"/>
                <a:gd name="T11" fmla="*/ 482 h 737"/>
                <a:gd name="T12" fmla="*/ 396 w 1162"/>
                <a:gd name="T13" fmla="*/ 482 h 737"/>
                <a:gd name="T14" fmla="*/ 425 w 1162"/>
                <a:gd name="T15" fmla="*/ 567 h 737"/>
                <a:gd name="T16" fmla="*/ 510 w 1162"/>
                <a:gd name="T17" fmla="*/ 624 h 737"/>
                <a:gd name="T18" fmla="*/ 567 w 1162"/>
                <a:gd name="T19" fmla="*/ 595 h 737"/>
                <a:gd name="T20" fmla="*/ 623 w 1162"/>
                <a:gd name="T21" fmla="*/ 539 h 737"/>
                <a:gd name="T22" fmla="*/ 737 w 1162"/>
                <a:gd name="T23" fmla="*/ 652 h 737"/>
                <a:gd name="T24" fmla="*/ 850 w 1162"/>
                <a:gd name="T25" fmla="*/ 737 h 737"/>
                <a:gd name="T26" fmla="*/ 907 w 1162"/>
                <a:gd name="T27" fmla="*/ 737 h 737"/>
                <a:gd name="T28" fmla="*/ 1077 w 1162"/>
                <a:gd name="T29" fmla="*/ 567 h 737"/>
                <a:gd name="T30" fmla="*/ 1105 w 1162"/>
                <a:gd name="T31" fmla="*/ 454 h 737"/>
                <a:gd name="T32" fmla="*/ 1134 w 1162"/>
                <a:gd name="T33" fmla="*/ 425 h 737"/>
                <a:gd name="T34" fmla="*/ 1162 w 1162"/>
                <a:gd name="T35" fmla="*/ 312 h 737"/>
                <a:gd name="T36" fmla="*/ 1105 w 1162"/>
                <a:gd name="T37" fmla="*/ 255 h 737"/>
                <a:gd name="T38" fmla="*/ 1105 w 1162"/>
                <a:gd name="T39" fmla="*/ 199 h 737"/>
                <a:gd name="T40" fmla="*/ 1134 w 1162"/>
                <a:gd name="T41" fmla="*/ 170 h 737"/>
                <a:gd name="T42" fmla="*/ 1134 w 1162"/>
                <a:gd name="T43" fmla="*/ 57 h 737"/>
                <a:gd name="T44" fmla="*/ 1105 w 1162"/>
                <a:gd name="T45" fmla="*/ 0 h 737"/>
                <a:gd name="T46" fmla="*/ 1048 w 1162"/>
                <a:gd name="T47" fmla="*/ 114 h 737"/>
                <a:gd name="T48" fmla="*/ 992 w 1162"/>
                <a:gd name="T49" fmla="*/ 142 h 737"/>
                <a:gd name="T50" fmla="*/ 907 w 1162"/>
                <a:gd name="T51" fmla="*/ 227 h 737"/>
                <a:gd name="T52" fmla="*/ 907 w 1162"/>
                <a:gd name="T53" fmla="*/ 284 h 737"/>
                <a:gd name="T54" fmla="*/ 850 w 1162"/>
                <a:gd name="T55" fmla="*/ 312 h 737"/>
                <a:gd name="T56" fmla="*/ 708 w 1162"/>
                <a:gd name="T57" fmla="*/ 255 h 737"/>
                <a:gd name="T58" fmla="*/ 680 w 1162"/>
                <a:gd name="T59" fmla="*/ 199 h 737"/>
                <a:gd name="T60" fmla="*/ 623 w 1162"/>
                <a:gd name="T61" fmla="*/ 142 h 737"/>
                <a:gd name="T62" fmla="*/ 538 w 1162"/>
                <a:gd name="T63" fmla="*/ 170 h 737"/>
                <a:gd name="T64" fmla="*/ 538 w 1162"/>
                <a:gd name="T65" fmla="*/ 227 h 737"/>
                <a:gd name="T66" fmla="*/ 567 w 1162"/>
                <a:gd name="T67" fmla="*/ 255 h 737"/>
                <a:gd name="T68" fmla="*/ 538 w 1162"/>
                <a:gd name="T69" fmla="*/ 312 h 737"/>
                <a:gd name="T70" fmla="*/ 368 w 1162"/>
                <a:gd name="T71" fmla="*/ 369 h 737"/>
                <a:gd name="T72" fmla="*/ 340 w 1162"/>
                <a:gd name="T73" fmla="*/ 312 h 737"/>
                <a:gd name="T74" fmla="*/ 368 w 1162"/>
                <a:gd name="T75" fmla="*/ 255 h 737"/>
                <a:gd name="T76" fmla="*/ 311 w 1162"/>
                <a:gd name="T77" fmla="*/ 227 h 737"/>
                <a:gd name="T78" fmla="*/ 255 w 1162"/>
                <a:gd name="T79" fmla="*/ 255 h 737"/>
                <a:gd name="T80" fmla="*/ 255 w 1162"/>
                <a:gd name="T81" fmla="*/ 284 h 737"/>
                <a:gd name="T82" fmla="*/ 113 w 1162"/>
                <a:gd name="T83" fmla="*/ 340 h 737"/>
                <a:gd name="T84" fmla="*/ 0 w 1162"/>
                <a:gd name="T85" fmla="*/ 312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2" h="737">
                  <a:moveTo>
                    <a:pt x="0" y="312"/>
                  </a:moveTo>
                  <a:lnTo>
                    <a:pt x="28" y="425"/>
                  </a:lnTo>
                  <a:lnTo>
                    <a:pt x="85" y="454"/>
                  </a:lnTo>
                  <a:lnTo>
                    <a:pt x="141" y="397"/>
                  </a:lnTo>
                  <a:lnTo>
                    <a:pt x="255" y="425"/>
                  </a:lnTo>
                  <a:lnTo>
                    <a:pt x="283" y="482"/>
                  </a:lnTo>
                  <a:lnTo>
                    <a:pt x="396" y="482"/>
                  </a:lnTo>
                  <a:lnTo>
                    <a:pt x="425" y="567"/>
                  </a:lnTo>
                  <a:lnTo>
                    <a:pt x="510" y="624"/>
                  </a:lnTo>
                  <a:lnTo>
                    <a:pt x="567" y="595"/>
                  </a:lnTo>
                  <a:lnTo>
                    <a:pt x="623" y="539"/>
                  </a:lnTo>
                  <a:lnTo>
                    <a:pt x="737" y="652"/>
                  </a:lnTo>
                  <a:lnTo>
                    <a:pt x="850" y="737"/>
                  </a:lnTo>
                  <a:lnTo>
                    <a:pt x="907" y="737"/>
                  </a:lnTo>
                  <a:lnTo>
                    <a:pt x="1077" y="567"/>
                  </a:lnTo>
                  <a:lnTo>
                    <a:pt x="1105" y="454"/>
                  </a:lnTo>
                  <a:lnTo>
                    <a:pt x="1134" y="425"/>
                  </a:lnTo>
                  <a:lnTo>
                    <a:pt x="1162" y="312"/>
                  </a:lnTo>
                  <a:lnTo>
                    <a:pt x="1105" y="255"/>
                  </a:lnTo>
                  <a:lnTo>
                    <a:pt x="1105" y="199"/>
                  </a:lnTo>
                  <a:lnTo>
                    <a:pt x="1134" y="170"/>
                  </a:lnTo>
                  <a:lnTo>
                    <a:pt x="1134" y="57"/>
                  </a:lnTo>
                  <a:lnTo>
                    <a:pt x="1105" y="0"/>
                  </a:lnTo>
                  <a:lnTo>
                    <a:pt x="1048" y="114"/>
                  </a:lnTo>
                  <a:lnTo>
                    <a:pt x="992" y="142"/>
                  </a:lnTo>
                  <a:lnTo>
                    <a:pt x="907" y="227"/>
                  </a:lnTo>
                  <a:lnTo>
                    <a:pt x="907" y="284"/>
                  </a:lnTo>
                  <a:lnTo>
                    <a:pt x="850" y="312"/>
                  </a:lnTo>
                  <a:lnTo>
                    <a:pt x="708" y="255"/>
                  </a:lnTo>
                  <a:lnTo>
                    <a:pt x="680" y="199"/>
                  </a:lnTo>
                  <a:lnTo>
                    <a:pt x="623" y="142"/>
                  </a:lnTo>
                  <a:lnTo>
                    <a:pt x="538" y="170"/>
                  </a:lnTo>
                  <a:lnTo>
                    <a:pt x="538" y="227"/>
                  </a:lnTo>
                  <a:lnTo>
                    <a:pt x="567" y="255"/>
                  </a:lnTo>
                  <a:lnTo>
                    <a:pt x="538" y="312"/>
                  </a:lnTo>
                  <a:lnTo>
                    <a:pt x="368" y="369"/>
                  </a:lnTo>
                  <a:lnTo>
                    <a:pt x="340" y="312"/>
                  </a:lnTo>
                  <a:lnTo>
                    <a:pt x="368" y="255"/>
                  </a:lnTo>
                  <a:lnTo>
                    <a:pt x="311" y="227"/>
                  </a:lnTo>
                  <a:lnTo>
                    <a:pt x="255" y="255"/>
                  </a:lnTo>
                  <a:lnTo>
                    <a:pt x="255" y="284"/>
                  </a:lnTo>
                  <a:lnTo>
                    <a:pt x="113" y="340"/>
                  </a:lnTo>
                  <a:lnTo>
                    <a:pt x="0" y="31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96" name="Freeform 336"/>
            <p:cNvSpPr>
              <a:spLocks/>
            </p:cNvSpPr>
            <p:nvPr/>
          </p:nvSpPr>
          <p:spPr bwMode="auto">
            <a:xfrm>
              <a:off x="1181" y="5279"/>
              <a:ext cx="964" cy="511"/>
            </a:xfrm>
            <a:custGeom>
              <a:avLst/>
              <a:gdLst>
                <a:gd name="T0" fmla="*/ 964 w 964"/>
                <a:gd name="T1" fmla="*/ 142 h 511"/>
                <a:gd name="T2" fmla="*/ 907 w 964"/>
                <a:gd name="T3" fmla="*/ 256 h 511"/>
                <a:gd name="T4" fmla="*/ 851 w 964"/>
                <a:gd name="T5" fmla="*/ 284 h 511"/>
                <a:gd name="T6" fmla="*/ 766 w 964"/>
                <a:gd name="T7" fmla="*/ 369 h 511"/>
                <a:gd name="T8" fmla="*/ 766 w 964"/>
                <a:gd name="T9" fmla="*/ 426 h 511"/>
                <a:gd name="T10" fmla="*/ 709 w 964"/>
                <a:gd name="T11" fmla="*/ 454 h 511"/>
                <a:gd name="T12" fmla="*/ 567 w 964"/>
                <a:gd name="T13" fmla="*/ 397 h 511"/>
                <a:gd name="T14" fmla="*/ 539 w 964"/>
                <a:gd name="T15" fmla="*/ 341 h 511"/>
                <a:gd name="T16" fmla="*/ 482 w 964"/>
                <a:gd name="T17" fmla="*/ 284 h 511"/>
                <a:gd name="T18" fmla="*/ 397 w 964"/>
                <a:gd name="T19" fmla="*/ 312 h 511"/>
                <a:gd name="T20" fmla="*/ 397 w 964"/>
                <a:gd name="T21" fmla="*/ 369 h 511"/>
                <a:gd name="T22" fmla="*/ 426 w 964"/>
                <a:gd name="T23" fmla="*/ 397 h 511"/>
                <a:gd name="T24" fmla="*/ 397 w 964"/>
                <a:gd name="T25" fmla="*/ 454 h 511"/>
                <a:gd name="T26" fmla="*/ 227 w 964"/>
                <a:gd name="T27" fmla="*/ 511 h 511"/>
                <a:gd name="T28" fmla="*/ 199 w 964"/>
                <a:gd name="T29" fmla="*/ 454 h 511"/>
                <a:gd name="T30" fmla="*/ 227 w 964"/>
                <a:gd name="T31" fmla="*/ 397 h 511"/>
                <a:gd name="T32" fmla="*/ 170 w 964"/>
                <a:gd name="T33" fmla="*/ 369 h 511"/>
                <a:gd name="T34" fmla="*/ 114 w 964"/>
                <a:gd name="T35" fmla="*/ 397 h 511"/>
                <a:gd name="T36" fmla="*/ 57 w 964"/>
                <a:gd name="T37" fmla="*/ 369 h 511"/>
                <a:gd name="T38" fmla="*/ 0 w 964"/>
                <a:gd name="T39" fmla="*/ 284 h 511"/>
                <a:gd name="T40" fmla="*/ 142 w 964"/>
                <a:gd name="T41" fmla="*/ 312 h 511"/>
                <a:gd name="T42" fmla="*/ 142 w 964"/>
                <a:gd name="T43" fmla="*/ 256 h 511"/>
                <a:gd name="T44" fmla="*/ 227 w 964"/>
                <a:gd name="T45" fmla="*/ 227 h 511"/>
                <a:gd name="T46" fmla="*/ 227 w 964"/>
                <a:gd name="T47" fmla="*/ 170 h 511"/>
                <a:gd name="T48" fmla="*/ 255 w 964"/>
                <a:gd name="T49" fmla="*/ 142 h 511"/>
                <a:gd name="T50" fmla="*/ 340 w 964"/>
                <a:gd name="T51" fmla="*/ 142 h 511"/>
                <a:gd name="T52" fmla="*/ 369 w 964"/>
                <a:gd name="T53" fmla="*/ 114 h 511"/>
                <a:gd name="T54" fmla="*/ 426 w 964"/>
                <a:gd name="T55" fmla="*/ 114 h 511"/>
                <a:gd name="T56" fmla="*/ 454 w 964"/>
                <a:gd name="T57" fmla="*/ 142 h 511"/>
                <a:gd name="T58" fmla="*/ 511 w 964"/>
                <a:gd name="T59" fmla="*/ 114 h 511"/>
                <a:gd name="T60" fmla="*/ 511 w 964"/>
                <a:gd name="T61" fmla="*/ 57 h 511"/>
                <a:gd name="T62" fmla="*/ 596 w 964"/>
                <a:gd name="T63" fmla="*/ 0 h 511"/>
                <a:gd name="T64" fmla="*/ 737 w 964"/>
                <a:gd name="T65" fmla="*/ 0 h 511"/>
                <a:gd name="T66" fmla="*/ 766 w 964"/>
                <a:gd name="T67" fmla="*/ 29 h 511"/>
                <a:gd name="T68" fmla="*/ 822 w 964"/>
                <a:gd name="T69" fmla="*/ 29 h 511"/>
                <a:gd name="T70" fmla="*/ 907 w 964"/>
                <a:gd name="T71" fmla="*/ 114 h 511"/>
                <a:gd name="T72" fmla="*/ 964 w 964"/>
                <a:gd name="T73" fmla="*/ 142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64" h="511">
                  <a:moveTo>
                    <a:pt x="964" y="142"/>
                  </a:moveTo>
                  <a:lnTo>
                    <a:pt x="907" y="256"/>
                  </a:lnTo>
                  <a:lnTo>
                    <a:pt x="851" y="284"/>
                  </a:lnTo>
                  <a:lnTo>
                    <a:pt x="766" y="369"/>
                  </a:lnTo>
                  <a:lnTo>
                    <a:pt x="766" y="426"/>
                  </a:lnTo>
                  <a:lnTo>
                    <a:pt x="709" y="454"/>
                  </a:lnTo>
                  <a:lnTo>
                    <a:pt x="567" y="397"/>
                  </a:lnTo>
                  <a:lnTo>
                    <a:pt x="539" y="341"/>
                  </a:lnTo>
                  <a:lnTo>
                    <a:pt x="482" y="284"/>
                  </a:lnTo>
                  <a:lnTo>
                    <a:pt x="397" y="312"/>
                  </a:lnTo>
                  <a:lnTo>
                    <a:pt x="397" y="369"/>
                  </a:lnTo>
                  <a:lnTo>
                    <a:pt x="426" y="397"/>
                  </a:lnTo>
                  <a:lnTo>
                    <a:pt x="397" y="454"/>
                  </a:lnTo>
                  <a:lnTo>
                    <a:pt x="227" y="511"/>
                  </a:lnTo>
                  <a:lnTo>
                    <a:pt x="199" y="454"/>
                  </a:lnTo>
                  <a:lnTo>
                    <a:pt x="227" y="397"/>
                  </a:lnTo>
                  <a:lnTo>
                    <a:pt x="170" y="369"/>
                  </a:lnTo>
                  <a:lnTo>
                    <a:pt x="114" y="397"/>
                  </a:lnTo>
                  <a:lnTo>
                    <a:pt x="57" y="369"/>
                  </a:lnTo>
                  <a:lnTo>
                    <a:pt x="0" y="284"/>
                  </a:lnTo>
                  <a:lnTo>
                    <a:pt x="142" y="312"/>
                  </a:lnTo>
                  <a:lnTo>
                    <a:pt x="142" y="256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255" y="142"/>
                  </a:lnTo>
                  <a:lnTo>
                    <a:pt x="340" y="142"/>
                  </a:lnTo>
                  <a:lnTo>
                    <a:pt x="369" y="114"/>
                  </a:lnTo>
                  <a:lnTo>
                    <a:pt x="426" y="114"/>
                  </a:lnTo>
                  <a:lnTo>
                    <a:pt x="454" y="142"/>
                  </a:lnTo>
                  <a:lnTo>
                    <a:pt x="511" y="114"/>
                  </a:lnTo>
                  <a:lnTo>
                    <a:pt x="511" y="57"/>
                  </a:lnTo>
                  <a:lnTo>
                    <a:pt x="596" y="0"/>
                  </a:lnTo>
                  <a:lnTo>
                    <a:pt x="737" y="0"/>
                  </a:lnTo>
                  <a:lnTo>
                    <a:pt x="766" y="29"/>
                  </a:lnTo>
                  <a:lnTo>
                    <a:pt x="822" y="29"/>
                  </a:lnTo>
                  <a:lnTo>
                    <a:pt x="907" y="114"/>
                  </a:lnTo>
                  <a:lnTo>
                    <a:pt x="964" y="14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97" name="Freeform 337"/>
            <p:cNvSpPr>
              <a:spLocks/>
            </p:cNvSpPr>
            <p:nvPr/>
          </p:nvSpPr>
          <p:spPr bwMode="auto">
            <a:xfrm>
              <a:off x="2826" y="2388"/>
              <a:ext cx="283" cy="312"/>
            </a:xfrm>
            <a:custGeom>
              <a:avLst/>
              <a:gdLst>
                <a:gd name="T0" fmla="*/ 170 w 283"/>
                <a:gd name="T1" fmla="*/ 312 h 312"/>
                <a:gd name="T2" fmla="*/ 198 w 283"/>
                <a:gd name="T3" fmla="*/ 283 h 312"/>
                <a:gd name="T4" fmla="*/ 170 w 283"/>
                <a:gd name="T5" fmla="*/ 227 h 312"/>
                <a:gd name="T6" fmla="*/ 198 w 283"/>
                <a:gd name="T7" fmla="*/ 141 h 312"/>
                <a:gd name="T8" fmla="*/ 283 w 283"/>
                <a:gd name="T9" fmla="*/ 85 h 312"/>
                <a:gd name="T10" fmla="*/ 283 w 283"/>
                <a:gd name="T11" fmla="*/ 56 h 312"/>
                <a:gd name="T12" fmla="*/ 170 w 283"/>
                <a:gd name="T13" fmla="*/ 0 h 312"/>
                <a:gd name="T14" fmla="*/ 141 w 283"/>
                <a:gd name="T15" fmla="*/ 28 h 312"/>
                <a:gd name="T16" fmla="*/ 0 w 283"/>
                <a:gd name="T17" fmla="*/ 56 h 312"/>
                <a:gd name="T18" fmla="*/ 28 w 283"/>
                <a:gd name="T19" fmla="*/ 170 h 312"/>
                <a:gd name="T20" fmla="*/ 28 w 283"/>
                <a:gd name="T21" fmla="*/ 255 h 312"/>
                <a:gd name="T22" fmla="*/ 170 w 283"/>
                <a:gd name="T23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3" h="312">
                  <a:moveTo>
                    <a:pt x="170" y="312"/>
                  </a:moveTo>
                  <a:lnTo>
                    <a:pt x="198" y="283"/>
                  </a:lnTo>
                  <a:lnTo>
                    <a:pt x="170" y="227"/>
                  </a:lnTo>
                  <a:lnTo>
                    <a:pt x="198" y="141"/>
                  </a:lnTo>
                  <a:lnTo>
                    <a:pt x="283" y="85"/>
                  </a:lnTo>
                  <a:lnTo>
                    <a:pt x="283" y="56"/>
                  </a:lnTo>
                  <a:lnTo>
                    <a:pt x="170" y="0"/>
                  </a:lnTo>
                  <a:lnTo>
                    <a:pt x="141" y="28"/>
                  </a:lnTo>
                  <a:lnTo>
                    <a:pt x="0" y="56"/>
                  </a:lnTo>
                  <a:lnTo>
                    <a:pt x="28" y="170"/>
                  </a:lnTo>
                  <a:lnTo>
                    <a:pt x="28" y="255"/>
                  </a:lnTo>
                  <a:lnTo>
                    <a:pt x="170" y="31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98" name="Freeform 338"/>
            <p:cNvSpPr>
              <a:spLocks/>
            </p:cNvSpPr>
            <p:nvPr/>
          </p:nvSpPr>
          <p:spPr bwMode="auto">
            <a:xfrm>
              <a:off x="2514" y="2501"/>
              <a:ext cx="227" cy="369"/>
            </a:xfrm>
            <a:custGeom>
              <a:avLst/>
              <a:gdLst>
                <a:gd name="T0" fmla="*/ 227 w 227"/>
                <a:gd name="T1" fmla="*/ 28 h 369"/>
                <a:gd name="T2" fmla="*/ 198 w 227"/>
                <a:gd name="T3" fmla="*/ 0 h 369"/>
                <a:gd name="T4" fmla="*/ 113 w 227"/>
                <a:gd name="T5" fmla="*/ 0 h 369"/>
                <a:gd name="T6" fmla="*/ 0 w 227"/>
                <a:gd name="T7" fmla="*/ 114 h 369"/>
                <a:gd name="T8" fmla="*/ 28 w 227"/>
                <a:gd name="T9" fmla="*/ 227 h 369"/>
                <a:gd name="T10" fmla="*/ 56 w 227"/>
                <a:gd name="T11" fmla="*/ 255 h 369"/>
                <a:gd name="T12" fmla="*/ 56 w 227"/>
                <a:gd name="T13" fmla="*/ 369 h 369"/>
                <a:gd name="T14" fmla="*/ 170 w 227"/>
                <a:gd name="T15" fmla="*/ 340 h 369"/>
                <a:gd name="T16" fmla="*/ 170 w 227"/>
                <a:gd name="T17" fmla="*/ 227 h 369"/>
                <a:gd name="T18" fmla="*/ 198 w 227"/>
                <a:gd name="T19" fmla="*/ 57 h 369"/>
                <a:gd name="T20" fmla="*/ 227 w 227"/>
                <a:gd name="T21" fmla="*/ 2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369">
                  <a:moveTo>
                    <a:pt x="227" y="28"/>
                  </a:moveTo>
                  <a:lnTo>
                    <a:pt x="198" y="0"/>
                  </a:lnTo>
                  <a:lnTo>
                    <a:pt x="113" y="0"/>
                  </a:lnTo>
                  <a:lnTo>
                    <a:pt x="0" y="114"/>
                  </a:lnTo>
                  <a:lnTo>
                    <a:pt x="28" y="227"/>
                  </a:lnTo>
                  <a:lnTo>
                    <a:pt x="56" y="255"/>
                  </a:lnTo>
                  <a:lnTo>
                    <a:pt x="56" y="369"/>
                  </a:lnTo>
                  <a:lnTo>
                    <a:pt x="170" y="340"/>
                  </a:lnTo>
                  <a:lnTo>
                    <a:pt x="170" y="227"/>
                  </a:lnTo>
                  <a:lnTo>
                    <a:pt x="198" y="57"/>
                  </a:lnTo>
                  <a:lnTo>
                    <a:pt x="227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99" name="Freeform 339"/>
            <p:cNvSpPr>
              <a:spLocks/>
            </p:cNvSpPr>
            <p:nvPr/>
          </p:nvSpPr>
          <p:spPr bwMode="auto">
            <a:xfrm>
              <a:off x="2372" y="2444"/>
              <a:ext cx="255" cy="482"/>
            </a:xfrm>
            <a:custGeom>
              <a:avLst/>
              <a:gdLst>
                <a:gd name="T0" fmla="*/ 255 w 255"/>
                <a:gd name="T1" fmla="*/ 57 h 482"/>
                <a:gd name="T2" fmla="*/ 198 w 255"/>
                <a:gd name="T3" fmla="*/ 29 h 482"/>
                <a:gd name="T4" fmla="*/ 142 w 255"/>
                <a:gd name="T5" fmla="*/ 0 h 482"/>
                <a:gd name="T6" fmla="*/ 57 w 255"/>
                <a:gd name="T7" fmla="*/ 29 h 482"/>
                <a:gd name="T8" fmla="*/ 85 w 255"/>
                <a:gd name="T9" fmla="*/ 142 h 482"/>
                <a:gd name="T10" fmla="*/ 0 w 255"/>
                <a:gd name="T11" fmla="*/ 171 h 482"/>
                <a:gd name="T12" fmla="*/ 28 w 255"/>
                <a:gd name="T13" fmla="*/ 369 h 482"/>
                <a:gd name="T14" fmla="*/ 0 w 255"/>
                <a:gd name="T15" fmla="*/ 426 h 482"/>
                <a:gd name="T16" fmla="*/ 57 w 255"/>
                <a:gd name="T17" fmla="*/ 482 h 482"/>
                <a:gd name="T18" fmla="*/ 142 w 255"/>
                <a:gd name="T19" fmla="*/ 454 h 482"/>
                <a:gd name="T20" fmla="*/ 113 w 255"/>
                <a:gd name="T21" fmla="*/ 369 h 482"/>
                <a:gd name="T22" fmla="*/ 170 w 255"/>
                <a:gd name="T23" fmla="*/ 284 h 482"/>
                <a:gd name="T24" fmla="*/ 142 w 255"/>
                <a:gd name="T25" fmla="*/ 171 h 482"/>
                <a:gd name="T26" fmla="*/ 255 w 255"/>
                <a:gd name="T27" fmla="*/ 5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5" h="482">
                  <a:moveTo>
                    <a:pt x="255" y="57"/>
                  </a:moveTo>
                  <a:lnTo>
                    <a:pt x="198" y="29"/>
                  </a:lnTo>
                  <a:lnTo>
                    <a:pt x="142" y="0"/>
                  </a:lnTo>
                  <a:lnTo>
                    <a:pt x="57" y="29"/>
                  </a:lnTo>
                  <a:lnTo>
                    <a:pt x="85" y="142"/>
                  </a:lnTo>
                  <a:lnTo>
                    <a:pt x="0" y="171"/>
                  </a:lnTo>
                  <a:lnTo>
                    <a:pt x="28" y="369"/>
                  </a:lnTo>
                  <a:lnTo>
                    <a:pt x="0" y="426"/>
                  </a:lnTo>
                  <a:lnTo>
                    <a:pt x="57" y="482"/>
                  </a:lnTo>
                  <a:lnTo>
                    <a:pt x="142" y="454"/>
                  </a:lnTo>
                  <a:lnTo>
                    <a:pt x="113" y="369"/>
                  </a:lnTo>
                  <a:lnTo>
                    <a:pt x="170" y="284"/>
                  </a:lnTo>
                  <a:lnTo>
                    <a:pt x="142" y="171"/>
                  </a:lnTo>
                  <a:lnTo>
                    <a:pt x="255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01" name="Freeform 341"/>
            <p:cNvSpPr>
              <a:spLocks/>
            </p:cNvSpPr>
            <p:nvPr/>
          </p:nvSpPr>
          <p:spPr bwMode="auto">
            <a:xfrm>
              <a:off x="1975" y="2558"/>
              <a:ext cx="425" cy="312"/>
            </a:xfrm>
            <a:custGeom>
              <a:avLst/>
              <a:gdLst>
                <a:gd name="T0" fmla="*/ 0 w 425"/>
                <a:gd name="T1" fmla="*/ 198 h 312"/>
                <a:gd name="T2" fmla="*/ 170 w 425"/>
                <a:gd name="T3" fmla="*/ 142 h 312"/>
                <a:gd name="T4" fmla="*/ 199 w 425"/>
                <a:gd name="T5" fmla="*/ 57 h 312"/>
                <a:gd name="T6" fmla="*/ 170 w 425"/>
                <a:gd name="T7" fmla="*/ 28 h 312"/>
                <a:gd name="T8" fmla="*/ 227 w 425"/>
                <a:gd name="T9" fmla="*/ 0 h 312"/>
                <a:gd name="T10" fmla="*/ 340 w 425"/>
                <a:gd name="T11" fmla="*/ 57 h 312"/>
                <a:gd name="T12" fmla="*/ 397 w 425"/>
                <a:gd name="T13" fmla="*/ 57 h 312"/>
                <a:gd name="T14" fmla="*/ 425 w 425"/>
                <a:gd name="T15" fmla="*/ 255 h 312"/>
                <a:gd name="T16" fmla="*/ 397 w 425"/>
                <a:gd name="T17" fmla="*/ 312 h 312"/>
                <a:gd name="T18" fmla="*/ 340 w 425"/>
                <a:gd name="T19" fmla="*/ 255 h 312"/>
                <a:gd name="T20" fmla="*/ 255 w 425"/>
                <a:gd name="T21" fmla="*/ 312 h 312"/>
                <a:gd name="T22" fmla="*/ 227 w 425"/>
                <a:gd name="T23" fmla="*/ 255 h 312"/>
                <a:gd name="T24" fmla="*/ 85 w 425"/>
                <a:gd name="T25" fmla="*/ 255 h 312"/>
                <a:gd name="T26" fmla="*/ 28 w 425"/>
                <a:gd name="T27" fmla="*/ 255 h 312"/>
                <a:gd name="T28" fmla="*/ 0 w 425"/>
                <a:gd name="T29" fmla="*/ 19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5" h="312">
                  <a:moveTo>
                    <a:pt x="0" y="198"/>
                  </a:moveTo>
                  <a:lnTo>
                    <a:pt x="170" y="142"/>
                  </a:lnTo>
                  <a:lnTo>
                    <a:pt x="199" y="57"/>
                  </a:lnTo>
                  <a:lnTo>
                    <a:pt x="170" y="28"/>
                  </a:lnTo>
                  <a:lnTo>
                    <a:pt x="227" y="0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425" y="255"/>
                  </a:lnTo>
                  <a:lnTo>
                    <a:pt x="397" y="312"/>
                  </a:lnTo>
                  <a:lnTo>
                    <a:pt x="340" y="255"/>
                  </a:lnTo>
                  <a:lnTo>
                    <a:pt x="255" y="312"/>
                  </a:lnTo>
                  <a:lnTo>
                    <a:pt x="227" y="255"/>
                  </a:lnTo>
                  <a:lnTo>
                    <a:pt x="85" y="255"/>
                  </a:lnTo>
                  <a:lnTo>
                    <a:pt x="28" y="255"/>
                  </a:lnTo>
                  <a:lnTo>
                    <a:pt x="0" y="19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02" name="Freeform 342"/>
            <p:cNvSpPr>
              <a:spLocks/>
            </p:cNvSpPr>
            <p:nvPr/>
          </p:nvSpPr>
          <p:spPr bwMode="auto">
            <a:xfrm>
              <a:off x="1805" y="2671"/>
              <a:ext cx="964" cy="822"/>
            </a:xfrm>
            <a:custGeom>
              <a:avLst/>
              <a:gdLst>
                <a:gd name="T0" fmla="*/ 879 w 964"/>
                <a:gd name="T1" fmla="*/ 170 h 822"/>
                <a:gd name="T2" fmla="*/ 879 w 964"/>
                <a:gd name="T3" fmla="*/ 85 h 822"/>
                <a:gd name="T4" fmla="*/ 964 w 964"/>
                <a:gd name="T5" fmla="*/ 199 h 822"/>
                <a:gd name="T6" fmla="*/ 936 w 964"/>
                <a:gd name="T7" fmla="*/ 255 h 822"/>
                <a:gd name="T8" fmla="*/ 822 w 964"/>
                <a:gd name="T9" fmla="*/ 312 h 822"/>
                <a:gd name="T10" fmla="*/ 879 w 964"/>
                <a:gd name="T11" fmla="*/ 397 h 822"/>
                <a:gd name="T12" fmla="*/ 822 w 964"/>
                <a:gd name="T13" fmla="*/ 425 h 822"/>
                <a:gd name="T14" fmla="*/ 850 w 964"/>
                <a:gd name="T15" fmla="*/ 482 h 822"/>
                <a:gd name="T16" fmla="*/ 907 w 964"/>
                <a:gd name="T17" fmla="*/ 482 h 822"/>
                <a:gd name="T18" fmla="*/ 936 w 964"/>
                <a:gd name="T19" fmla="*/ 539 h 822"/>
                <a:gd name="T20" fmla="*/ 822 w 964"/>
                <a:gd name="T21" fmla="*/ 567 h 822"/>
                <a:gd name="T22" fmla="*/ 850 w 964"/>
                <a:gd name="T23" fmla="*/ 624 h 822"/>
                <a:gd name="T24" fmla="*/ 709 w 964"/>
                <a:gd name="T25" fmla="*/ 766 h 822"/>
                <a:gd name="T26" fmla="*/ 539 w 964"/>
                <a:gd name="T27" fmla="*/ 822 h 822"/>
                <a:gd name="T28" fmla="*/ 454 w 964"/>
                <a:gd name="T29" fmla="*/ 794 h 822"/>
                <a:gd name="T30" fmla="*/ 255 w 964"/>
                <a:gd name="T31" fmla="*/ 794 h 822"/>
                <a:gd name="T32" fmla="*/ 312 w 964"/>
                <a:gd name="T33" fmla="*/ 709 h 822"/>
                <a:gd name="T34" fmla="*/ 312 w 964"/>
                <a:gd name="T35" fmla="*/ 596 h 822"/>
                <a:gd name="T36" fmla="*/ 283 w 964"/>
                <a:gd name="T37" fmla="*/ 596 h 822"/>
                <a:gd name="T38" fmla="*/ 227 w 964"/>
                <a:gd name="T39" fmla="*/ 652 h 822"/>
                <a:gd name="T40" fmla="*/ 113 w 964"/>
                <a:gd name="T41" fmla="*/ 652 h 822"/>
                <a:gd name="T42" fmla="*/ 28 w 964"/>
                <a:gd name="T43" fmla="*/ 567 h 822"/>
                <a:gd name="T44" fmla="*/ 85 w 964"/>
                <a:gd name="T45" fmla="*/ 454 h 822"/>
                <a:gd name="T46" fmla="*/ 57 w 964"/>
                <a:gd name="T47" fmla="*/ 340 h 822"/>
                <a:gd name="T48" fmla="*/ 0 w 964"/>
                <a:gd name="T49" fmla="*/ 255 h 822"/>
                <a:gd name="T50" fmla="*/ 0 w 964"/>
                <a:gd name="T51" fmla="*/ 170 h 822"/>
                <a:gd name="T52" fmla="*/ 28 w 964"/>
                <a:gd name="T53" fmla="*/ 142 h 822"/>
                <a:gd name="T54" fmla="*/ 28 w 964"/>
                <a:gd name="T55" fmla="*/ 57 h 822"/>
                <a:gd name="T56" fmla="*/ 113 w 964"/>
                <a:gd name="T57" fmla="*/ 0 h 822"/>
                <a:gd name="T58" fmla="*/ 170 w 964"/>
                <a:gd name="T59" fmla="*/ 85 h 822"/>
                <a:gd name="T60" fmla="*/ 198 w 964"/>
                <a:gd name="T61" fmla="*/ 142 h 822"/>
                <a:gd name="T62" fmla="*/ 397 w 964"/>
                <a:gd name="T63" fmla="*/ 142 h 822"/>
                <a:gd name="T64" fmla="*/ 425 w 964"/>
                <a:gd name="T65" fmla="*/ 199 h 822"/>
                <a:gd name="T66" fmla="*/ 510 w 964"/>
                <a:gd name="T67" fmla="*/ 142 h 822"/>
                <a:gd name="T68" fmla="*/ 567 w 964"/>
                <a:gd name="T69" fmla="*/ 199 h 822"/>
                <a:gd name="T70" fmla="*/ 624 w 964"/>
                <a:gd name="T71" fmla="*/ 255 h 822"/>
                <a:gd name="T72" fmla="*/ 709 w 964"/>
                <a:gd name="T73" fmla="*/ 227 h 822"/>
                <a:gd name="T74" fmla="*/ 680 w 964"/>
                <a:gd name="T75" fmla="*/ 142 h 822"/>
                <a:gd name="T76" fmla="*/ 737 w 964"/>
                <a:gd name="T77" fmla="*/ 57 h 822"/>
                <a:gd name="T78" fmla="*/ 765 w 964"/>
                <a:gd name="T79" fmla="*/ 85 h 822"/>
                <a:gd name="T80" fmla="*/ 765 w 964"/>
                <a:gd name="T81" fmla="*/ 199 h 822"/>
                <a:gd name="T82" fmla="*/ 879 w 964"/>
                <a:gd name="T83" fmla="*/ 17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64" h="822">
                  <a:moveTo>
                    <a:pt x="879" y="170"/>
                  </a:moveTo>
                  <a:lnTo>
                    <a:pt x="879" y="85"/>
                  </a:lnTo>
                  <a:lnTo>
                    <a:pt x="964" y="199"/>
                  </a:lnTo>
                  <a:lnTo>
                    <a:pt x="936" y="255"/>
                  </a:lnTo>
                  <a:lnTo>
                    <a:pt x="822" y="312"/>
                  </a:lnTo>
                  <a:lnTo>
                    <a:pt x="879" y="397"/>
                  </a:lnTo>
                  <a:lnTo>
                    <a:pt x="822" y="425"/>
                  </a:lnTo>
                  <a:lnTo>
                    <a:pt x="850" y="482"/>
                  </a:lnTo>
                  <a:lnTo>
                    <a:pt x="907" y="482"/>
                  </a:lnTo>
                  <a:lnTo>
                    <a:pt x="936" y="539"/>
                  </a:lnTo>
                  <a:lnTo>
                    <a:pt x="822" y="567"/>
                  </a:lnTo>
                  <a:lnTo>
                    <a:pt x="850" y="624"/>
                  </a:lnTo>
                  <a:lnTo>
                    <a:pt x="709" y="766"/>
                  </a:lnTo>
                  <a:lnTo>
                    <a:pt x="539" y="822"/>
                  </a:lnTo>
                  <a:lnTo>
                    <a:pt x="454" y="794"/>
                  </a:lnTo>
                  <a:lnTo>
                    <a:pt x="255" y="794"/>
                  </a:lnTo>
                  <a:lnTo>
                    <a:pt x="312" y="709"/>
                  </a:lnTo>
                  <a:lnTo>
                    <a:pt x="312" y="596"/>
                  </a:lnTo>
                  <a:lnTo>
                    <a:pt x="283" y="596"/>
                  </a:lnTo>
                  <a:lnTo>
                    <a:pt x="227" y="652"/>
                  </a:lnTo>
                  <a:lnTo>
                    <a:pt x="113" y="652"/>
                  </a:lnTo>
                  <a:lnTo>
                    <a:pt x="28" y="567"/>
                  </a:lnTo>
                  <a:lnTo>
                    <a:pt x="85" y="454"/>
                  </a:lnTo>
                  <a:lnTo>
                    <a:pt x="57" y="340"/>
                  </a:lnTo>
                  <a:lnTo>
                    <a:pt x="0" y="255"/>
                  </a:lnTo>
                  <a:lnTo>
                    <a:pt x="0" y="170"/>
                  </a:lnTo>
                  <a:lnTo>
                    <a:pt x="28" y="142"/>
                  </a:lnTo>
                  <a:lnTo>
                    <a:pt x="28" y="57"/>
                  </a:lnTo>
                  <a:lnTo>
                    <a:pt x="113" y="0"/>
                  </a:lnTo>
                  <a:lnTo>
                    <a:pt x="170" y="85"/>
                  </a:lnTo>
                  <a:lnTo>
                    <a:pt x="198" y="142"/>
                  </a:lnTo>
                  <a:lnTo>
                    <a:pt x="397" y="142"/>
                  </a:lnTo>
                  <a:lnTo>
                    <a:pt x="425" y="199"/>
                  </a:lnTo>
                  <a:lnTo>
                    <a:pt x="510" y="142"/>
                  </a:lnTo>
                  <a:lnTo>
                    <a:pt x="567" y="199"/>
                  </a:lnTo>
                  <a:lnTo>
                    <a:pt x="624" y="255"/>
                  </a:lnTo>
                  <a:lnTo>
                    <a:pt x="709" y="227"/>
                  </a:lnTo>
                  <a:lnTo>
                    <a:pt x="680" y="142"/>
                  </a:lnTo>
                  <a:lnTo>
                    <a:pt x="737" y="57"/>
                  </a:lnTo>
                  <a:lnTo>
                    <a:pt x="765" y="85"/>
                  </a:lnTo>
                  <a:lnTo>
                    <a:pt x="765" y="199"/>
                  </a:lnTo>
                  <a:lnTo>
                    <a:pt x="879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03" name="Freeform 343"/>
            <p:cNvSpPr>
              <a:spLocks/>
            </p:cNvSpPr>
            <p:nvPr/>
          </p:nvSpPr>
          <p:spPr bwMode="auto">
            <a:xfrm>
              <a:off x="3052" y="2756"/>
              <a:ext cx="284" cy="426"/>
            </a:xfrm>
            <a:custGeom>
              <a:avLst/>
              <a:gdLst>
                <a:gd name="T0" fmla="*/ 170 w 284"/>
                <a:gd name="T1" fmla="*/ 0 h 426"/>
                <a:gd name="T2" fmla="*/ 29 w 284"/>
                <a:gd name="T3" fmla="*/ 29 h 426"/>
                <a:gd name="T4" fmla="*/ 0 w 284"/>
                <a:gd name="T5" fmla="*/ 57 h 426"/>
                <a:gd name="T6" fmla="*/ 29 w 284"/>
                <a:gd name="T7" fmla="*/ 170 h 426"/>
                <a:gd name="T8" fmla="*/ 0 w 284"/>
                <a:gd name="T9" fmla="*/ 284 h 426"/>
                <a:gd name="T10" fmla="*/ 0 w 284"/>
                <a:gd name="T11" fmla="*/ 397 h 426"/>
                <a:gd name="T12" fmla="*/ 29 w 284"/>
                <a:gd name="T13" fmla="*/ 426 h 426"/>
                <a:gd name="T14" fmla="*/ 142 w 284"/>
                <a:gd name="T15" fmla="*/ 340 h 426"/>
                <a:gd name="T16" fmla="*/ 199 w 284"/>
                <a:gd name="T17" fmla="*/ 340 h 426"/>
                <a:gd name="T18" fmla="*/ 227 w 284"/>
                <a:gd name="T19" fmla="*/ 312 h 426"/>
                <a:gd name="T20" fmla="*/ 199 w 284"/>
                <a:gd name="T21" fmla="*/ 284 h 426"/>
                <a:gd name="T22" fmla="*/ 284 w 284"/>
                <a:gd name="T23" fmla="*/ 199 h 426"/>
                <a:gd name="T24" fmla="*/ 284 w 284"/>
                <a:gd name="T25" fmla="*/ 57 h 426"/>
                <a:gd name="T26" fmla="*/ 227 w 284"/>
                <a:gd name="T27" fmla="*/ 57 h 426"/>
                <a:gd name="T28" fmla="*/ 170 w 284"/>
                <a:gd name="T29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426">
                  <a:moveTo>
                    <a:pt x="170" y="0"/>
                  </a:moveTo>
                  <a:lnTo>
                    <a:pt x="29" y="29"/>
                  </a:lnTo>
                  <a:lnTo>
                    <a:pt x="0" y="57"/>
                  </a:lnTo>
                  <a:lnTo>
                    <a:pt x="29" y="170"/>
                  </a:lnTo>
                  <a:lnTo>
                    <a:pt x="0" y="284"/>
                  </a:lnTo>
                  <a:lnTo>
                    <a:pt x="0" y="397"/>
                  </a:lnTo>
                  <a:lnTo>
                    <a:pt x="29" y="426"/>
                  </a:lnTo>
                  <a:lnTo>
                    <a:pt x="142" y="340"/>
                  </a:lnTo>
                  <a:lnTo>
                    <a:pt x="199" y="340"/>
                  </a:lnTo>
                  <a:lnTo>
                    <a:pt x="227" y="312"/>
                  </a:lnTo>
                  <a:lnTo>
                    <a:pt x="199" y="284"/>
                  </a:lnTo>
                  <a:lnTo>
                    <a:pt x="284" y="199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17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05" name="Freeform 345"/>
            <p:cNvSpPr>
              <a:spLocks/>
            </p:cNvSpPr>
            <p:nvPr/>
          </p:nvSpPr>
          <p:spPr bwMode="auto">
            <a:xfrm>
              <a:off x="3648" y="3096"/>
              <a:ext cx="368" cy="1049"/>
            </a:xfrm>
            <a:custGeom>
              <a:avLst/>
              <a:gdLst>
                <a:gd name="T0" fmla="*/ 255 w 368"/>
                <a:gd name="T1" fmla="*/ 0 h 1049"/>
                <a:gd name="T2" fmla="*/ 198 w 368"/>
                <a:gd name="T3" fmla="*/ 29 h 1049"/>
                <a:gd name="T4" fmla="*/ 170 w 368"/>
                <a:gd name="T5" fmla="*/ 86 h 1049"/>
                <a:gd name="T6" fmla="*/ 170 w 368"/>
                <a:gd name="T7" fmla="*/ 171 h 1049"/>
                <a:gd name="T8" fmla="*/ 141 w 368"/>
                <a:gd name="T9" fmla="*/ 199 h 1049"/>
                <a:gd name="T10" fmla="*/ 170 w 368"/>
                <a:gd name="T11" fmla="*/ 341 h 1049"/>
                <a:gd name="T12" fmla="*/ 198 w 368"/>
                <a:gd name="T13" fmla="*/ 369 h 1049"/>
                <a:gd name="T14" fmla="*/ 170 w 368"/>
                <a:gd name="T15" fmla="*/ 397 h 1049"/>
                <a:gd name="T16" fmla="*/ 85 w 368"/>
                <a:gd name="T17" fmla="*/ 823 h 1049"/>
                <a:gd name="T18" fmla="*/ 0 w 368"/>
                <a:gd name="T19" fmla="*/ 936 h 1049"/>
                <a:gd name="T20" fmla="*/ 28 w 368"/>
                <a:gd name="T21" fmla="*/ 993 h 1049"/>
                <a:gd name="T22" fmla="*/ 113 w 368"/>
                <a:gd name="T23" fmla="*/ 1049 h 1049"/>
                <a:gd name="T24" fmla="*/ 170 w 368"/>
                <a:gd name="T25" fmla="*/ 1021 h 1049"/>
                <a:gd name="T26" fmla="*/ 226 w 368"/>
                <a:gd name="T27" fmla="*/ 936 h 1049"/>
                <a:gd name="T28" fmla="*/ 226 w 368"/>
                <a:gd name="T29" fmla="*/ 823 h 1049"/>
                <a:gd name="T30" fmla="*/ 170 w 368"/>
                <a:gd name="T31" fmla="*/ 738 h 1049"/>
                <a:gd name="T32" fmla="*/ 198 w 368"/>
                <a:gd name="T33" fmla="*/ 511 h 1049"/>
                <a:gd name="T34" fmla="*/ 368 w 368"/>
                <a:gd name="T35" fmla="*/ 256 h 1049"/>
                <a:gd name="T36" fmla="*/ 340 w 368"/>
                <a:gd name="T37" fmla="*/ 227 h 1049"/>
                <a:gd name="T38" fmla="*/ 368 w 368"/>
                <a:gd name="T39" fmla="*/ 171 h 1049"/>
                <a:gd name="T40" fmla="*/ 368 w 368"/>
                <a:gd name="T41" fmla="*/ 142 h 1049"/>
                <a:gd name="T42" fmla="*/ 340 w 368"/>
                <a:gd name="T43" fmla="*/ 29 h 1049"/>
                <a:gd name="T44" fmla="*/ 283 w 368"/>
                <a:gd name="T45" fmla="*/ 114 h 1049"/>
                <a:gd name="T46" fmla="*/ 226 w 368"/>
                <a:gd name="T47" fmla="*/ 86 h 1049"/>
                <a:gd name="T48" fmla="*/ 255 w 368"/>
                <a:gd name="T49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8" h="1049">
                  <a:moveTo>
                    <a:pt x="255" y="0"/>
                  </a:moveTo>
                  <a:lnTo>
                    <a:pt x="198" y="29"/>
                  </a:lnTo>
                  <a:lnTo>
                    <a:pt x="170" y="86"/>
                  </a:lnTo>
                  <a:lnTo>
                    <a:pt x="170" y="171"/>
                  </a:lnTo>
                  <a:lnTo>
                    <a:pt x="141" y="199"/>
                  </a:lnTo>
                  <a:lnTo>
                    <a:pt x="170" y="341"/>
                  </a:lnTo>
                  <a:lnTo>
                    <a:pt x="198" y="369"/>
                  </a:lnTo>
                  <a:lnTo>
                    <a:pt x="170" y="397"/>
                  </a:lnTo>
                  <a:lnTo>
                    <a:pt x="85" y="823"/>
                  </a:lnTo>
                  <a:lnTo>
                    <a:pt x="0" y="936"/>
                  </a:lnTo>
                  <a:lnTo>
                    <a:pt x="28" y="993"/>
                  </a:lnTo>
                  <a:lnTo>
                    <a:pt x="113" y="1049"/>
                  </a:lnTo>
                  <a:lnTo>
                    <a:pt x="170" y="1021"/>
                  </a:lnTo>
                  <a:lnTo>
                    <a:pt x="226" y="936"/>
                  </a:lnTo>
                  <a:lnTo>
                    <a:pt x="226" y="823"/>
                  </a:lnTo>
                  <a:lnTo>
                    <a:pt x="170" y="738"/>
                  </a:lnTo>
                  <a:lnTo>
                    <a:pt x="198" y="511"/>
                  </a:lnTo>
                  <a:lnTo>
                    <a:pt x="368" y="256"/>
                  </a:lnTo>
                  <a:lnTo>
                    <a:pt x="340" y="227"/>
                  </a:lnTo>
                  <a:lnTo>
                    <a:pt x="368" y="171"/>
                  </a:lnTo>
                  <a:lnTo>
                    <a:pt x="368" y="142"/>
                  </a:lnTo>
                  <a:lnTo>
                    <a:pt x="340" y="29"/>
                  </a:lnTo>
                  <a:lnTo>
                    <a:pt x="283" y="114"/>
                  </a:lnTo>
                  <a:lnTo>
                    <a:pt x="226" y="86"/>
                  </a:lnTo>
                  <a:lnTo>
                    <a:pt x="255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07" name="Freeform 347"/>
            <p:cNvSpPr>
              <a:spLocks/>
            </p:cNvSpPr>
            <p:nvPr/>
          </p:nvSpPr>
          <p:spPr bwMode="auto">
            <a:xfrm>
              <a:off x="3818" y="2643"/>
              <a:ext cx="595" cy="652"/>
            </a:xfrm>
            <a:custGeom>
              <a:avLst/>
              <a:gdLst>
                <a:gd name="T0" fmla="*/ 312 w 595"/>
                <a:gd name="T1" fmla="*/ 652 h 652"/>
                <a:gd name="T2" fmla="*/ 340 w 595"/>
                <a:gd name="T3" fmla="*/ 595 h 652"/>
                <a:gd name="T4" fmla="*/ 312 w 595"/>
                <a:gd name="T5" fmla="*/ 539 h 652"/>
                <a:gd name="T6" fmla="*/ 283 w 595"/>
                <a:gd name="T7" fmla="*/ 425 h 652"/>
                <a:gd name="T8" fmla="*/ 340 w 595"/>
                <a:gd name="T9" fmla="*/ 425 h 652"/>
                <a:gd name="T10" fmla="*/ 312 w 595"/>
                <a:gd name="T11" fmla="*/ 368 h 652"/>
                <a:gd name="T12" fmla="*/ 368 w 595"/>
                <a:gd name="T13" fmla="*/ 283 h 652"/>
                <a:gd name="T14" fmla="*/ 510 w 595"/>
                <a:gd name="T15" fmla="*/ 227 h 652"/>
                <a:gd name="T16" fmla="*/ 595 w 595"/>
                <a:gd name="T17" fmla="*/ 113 h 652"/>
                <a:gd name="T18" fmla="*/ 567 w 595"/>
                <a:gd name="T19" fmla="*/ 57 h 652"/>
                <a:gd name="T20" fmla="*/ 482 w 595"/>
                <a:gd name="T21" fmla="*/ 57 h 652"/>
                <a:gd name="T22" fmla="*/ 397 w 595"/>
                <a:gd name="T23" fmla="*/ 0 h 652"/>
                <a:gd name="T24" fmla="*/ 227 w 595"/>
                <a:gd name="T25" fmla="*/ 0 h 652"/>
                <a:gd name="T26" fmla="*/ 170 w 595"/>
                <a:gd name="T27" fmla="*/ 142 h 652"/>
                <a:gd name="T28" fmla="*/ 0 w 595"/>
                <a:gd name="T29" fmla="*/ 255 h 652"/>
                <a:gd name="T30" fmla="*/ 113 w 595"/>
                <a:gd name="T31" fmla="*/ 397 h 652"/>
                <a:gd name="T32" fmla="*/ 85 w 595"/>
                <a:gd name="T33" fmla="*/ 453 h 652"/>
                <a:gd name="T34" fmla="*/ 56 w 595"/>
                <a:gd name="T35" fmla="*/ 539 h 652"/>
                <a:gd name="T36" fmla="*/ 113 w 595"/>
                <a:gd name="T37" fmla="*/ 567 h 652"/>
                <a:gd name="T38" fmla="*/ 170 w 595"/>
                <a:gd name="T39" fmla="*/ 482 h 652"/>
                <a:gd name="T40" fmla="*/ 198 w 595"/>
                <a:gd name="T41" fmla="*/ 595 h 652"/>
                <a:gd name="T42" fmla="*/ 283 w 595"/>
                <a:gd name="T43" fmla="*/ 595 h 652"/>
                <a:gd name="T44" fmla="*/ 312 w 595"/>
                <a:gd name="T45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95" h="652">
                  <a:moveTo>
                    <a:pt x="312" y="652"/>
                  </a:moveTo>
                  <a:lnTo>
                    <a:pt x="340" y="595"/>
                  </a:lnTo>
                  <a:lnTo>
                    <a:pt x="312" y="539"/>
                  </a:lnTo>
                  <a:lnTo>
                    <a:pt x="283" y="425"/>
                  </a:lnTo>
                  <a:lnTo>
                    <a:pt x="340" y="425"/>
                  </a:lnTo>
                  <a:lnTo>
                    <a:pt x="312" y="368"/>
                  </a:lnTo>
                  <a:lnTo>
                    <a:pt x="368" y="283"/>
                  </a:lnTo>
                  <a:lnTo>
                    <a:pt x="510" y="227"/>
                  </a:lnTo>
                  <a:lnTo>
                    <a:pt x="595" y="113"/>
                  </a:lnTo>
                  <a:lnTo>
                    <a:pt x="567" y="57"/>
                  </a:lnTo>
                  <a:lnTo>
                    <a:pt x="482" y="57"/>
                  </a:lnTo>
                  <a:lnTo>
                    <a:pt x="397" y="0"/>
                  </a:lnTo>
                  <a:lnTo>
                    <a:pt x="227" y="0"/>
                  </a:lnTo>
                  <a:lnTo>
                    <a:pt x="170" y="142"/>
                  </a:lnTo>
                  <a:lnTo>
                    <a:pt x="0" y="255"/>
                  </a:lnTo>
                  <a:lnTo>
                    <a:pt x="113" y="397"/>
                  </a:lnTo>
                  <a:lnTo>
                    <a:pt x="85" y="453"/>
                  </a:lnTo>
                  <a:lnTo>
                    <a:pt x="56" y="539"/>
                  </a:lnTo>
                  <a:lnTo>
                    <a:pt x="113" y="567"/>
                  </a:lnTo>
                  <a:lnTo>
                    <a:pt x="170" y="482"/>
                  </a:lnTo>
                  <a:lnTo>
                    <a:pt x="198" y="595"/>
                  </a:lnTo>
                  <a:lnTo>
                    <a:pt x="283" y="595"/>
                  </a:lnTo>
                  <a:lnTo>
                    <a:pt x="312" y="65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08" name="Freeform 348"/>
            <p:cNvSpPr>
              <a:spLocks/>
            </p:cNvSpPr>
            <p:nvPr/>
          </p:nvSpPr>
          <p:spPr bwMode="auto">
            <a:xfrm>
              <a:off x="4101" y="2728"/>
              <a:ext cx="426" cy="595"/>
            </a:xfrm>
            <a:custGeom>
              <a:avLst/>
              <a:gdLst>
                <a:gd name="T0" fmla="*/ 397 w 426"/>
                <a:gd name="T1" fmla="*/ 510 h 595"/>
                <a:gd name="T2" fmla="*/ 397 w 426"/>
                <a:gd name="T3" fmla="*/ 425 h 595"/>
                <a:gd name="T4" fmla="*/ 397 w 426"/>
                <a:gd name="T5" fmla="*/ 255 h 595"/>
                <a:gd name="T6" fmla="*/ 312 w 426"/>
                <a:gd name="T7" fmla="*/ 255 h 595"/>
                <a:gd name="T8" fmla="*/ 426 w 426"/>
                <a:gd name="T9" fmla="*/ 113 h 595"/>
                <a:gd name="T10" fmla="*/ 426 w 426"/>
                <a:gd name="T11" fmla="*/ 0 h 595"/>
                <a:gd name="T12" fmla="*/ 397 w 426"/>
                <a:gd name="T13" fmla="*/ 57 h 595"/>
                <a:gd name="T14" fmla="*/ 312 w 426"/>
                <a:gd name="T15" fmla="*/ 28 h 595"/>
                <a:gd name="T16" fmla="*/ 227 w 426"/>
                <a:gd name="T17" fmla="*/ 142 h 595"/>
                <a:gd name="T18" fmla="*/ 85 w 426"/>
                <a:gd name="T19" fmla="*/ 198 h 595"/>
                <a:gd name="T20" fmla="*/ 29 w 426"/>
                <a:gd name="T21" fmla="*/ 283 h 595"/>
                <a:gd name="T22" fmla="*/ 57 w 426"/>
                <a:gd name="T23" fmla="*/ 340 h 595"/>
                <a:gd name="T24" fmla="*/ 0 w 426"/>
                <a:gd name="T25" fmla="*/ 340 h 595"/>
                <a:gd name="T26" fmla="*/ 29 w 426"/>
                <a:gd name="T27" fmla="*/ 454 h 595"/>
                <a:gd name="T28" fmla="*/ 57 w 426"/>
                <a:gd name="T29" fmla="*/ 510 h 595"/>
                <a:gd name="T30" fmla="*/ 142 w 426"/>
                <a:gd name="T31" fmla="*/ 510 h 595"/>
                <a:gd name="T32" fmla="*/ 142 w 426"/>
                <a:gd name="T33" fmla="*/ 567 h 595"/>
                <a:gd name="T34" fmla="*/ 199 w 426"/>
                <a:gd name="T35" fmla="*/ 595 h 595"/>
                <a:gd name="T36" fmla="*/ 199 w 426"/>
                <a:gd name="T37" fmla="*/ 567 h 595"/>
                <a:gd name="T38" fmla="*/ 255 w 426"/>
                <a:gd name="T39" fmla="*/ 567 h 595"/>
                <a:gd name="T40" fmla="*/ 397 w 426"/>
                <a:gd name="T41" fmla="*/ 51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6" h="595">
                  <a:moveTo>
                    <a:pt x="397" y="510"/>
                  </a:moveTo>
                  <a:lnTo>
                    <a:pt x="397" y="425"/>
                  </a:lnTo>
                  <a:lnTo>
                    <a:pt x="397" y="255"/>
                  </a:lnTo>
                  <a:lnTo>
                    <a:pt x="312" y="255"/>
                  </a:lnTo>
                  <a:lnTo>
                    <a:pt x="426" y="113"/>
                  </a:lnTo>
                  <a:lnTo>
                    <a:pt x="426" y="0"/>
                  </a:lnTo>
                  <a:lnTo>
                    <a:pt x="397" y="57"/>
                  </a:lnTo>
                  <a:lnTo>
                    <a:pt x="312" y="28"/>
                  </a:lnTo>
                  <a:lnTo>
                    <a:pt x="227" y="142"/>
                  </a:lnTo>
                  <a:lnTo>
                    <a:pt x="85" y="198"/>
                  </a:lnTo>
                  <a:lnTo>
                    <a:pt x="29" y="28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29" y="454"/>
                  </a:lnTo>
                  <a:lnTo>
                    <a:pt x="57" y="510"/>
                  </a:lnTo>
                  <a:lnTo>
                    <a:pt x="142" y="510"/>
                  </a:lnTo>
                  <a:lnTo>
                    <a:pt x="142" y="567"/>
                  </a:lnTo>
                  <a:lnTo>
                    <a:pt x="199" y="595"/>
                  </a:lnTo>
                  <a:lnTo>
                    <a:pt x="199" y="567"/>
                  </a:lnTo>
                  <a:lnTo>
                    <a:pt x="255" y="567"/>
                  </a:lnTo>
                  <a:lnTo>
                    <a:pt x="397" y="51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09" name="Freeform 349"/>
            <p:cNvSpPr>
              <a:spLocks/>
            </p:cNvSpPr>
            <p:nvPr/>
          </p:nvSpPr>
          <p:spPr bwMode="auto">
            <a:xfrm>
              <a:off x="4073" y="4287"/>
              <a:ext cx="680" cy="681"/>
            </a:xfrm>
            <a:custGeom>
              <a:avLst/>
              <a:gdLst>
                <a:gd name="T0" fmla="*/ 28 w 680"/>
                <a:gd name="T1" fmla="*/ 340 h 681"/>
                <a:gd name="T2" fmla="*/ 57 w 680"/>
                <a:gd name="T3" fmla="*/ 284 h 681"/>
                <a:gd name="T4" fmla="*/ 28 w 680"/>
                <a:gd name="T5" fmla="*/ 255 h 681"/>
                <a:gd name="T6" fmla="*/ 0 w 680"/>
                <a:gd name="T7" fmla="*/ 142 h 681"/>
                <a:gd name="T8" fmla="*/ 113 w 680"/>
                <a:gd name="T9" fmla="*/ 142 h 681"/>
                <a:gd name="T10" fmla="*/ 142 w 680"/>
                <a:gd name="T11" fmla="*/ 114 h 681"/>
                <a:gd name="T12" fmla="*/ 283 w 680"/>
                <a:gd name="T13" fmla="*/ 114 h 681"/>
                <a:gd name="T14" fmla="*/ 397 w 680"/>
                <a:gd name="T15" fmla="*/ 0 h 681"/>
                <a:gd name="T16" fmla="*/ 454 w 680"/>
                <a:gd name="T17" fmla="*/ 57 h 681"/>
                <a:gd name="T18" fmla="*/ 482 w 680"/>
                <a:gd name="T19" fmla="*/ 57 h 681"/>
                <a:gd name="T20" fmla="*/ 482 w 680"/>
                <a:gd name="T21" fmla="*/ 114 h 681"/>
                <a:gd name="T22" fmla="*/ 595 w 680"/>
                <a:gd name="T23" fmla="*/ 142 h 681"/>
                <a:gd name="T24" fmla="*/ 680 w 680"/>
                <a:gd name="T25" fmla="*/ 199 h 681"/>
                <a:gd name="T26" fmla="*/ 680 w 680"/>
                <a:gd name="T27" fmla="*/ 255 h 681"/>
                <a:gd name="T28" fmla="*/ 567 w 680"/>
                <a:gd name="T29" fmla="*/ 284 h 681"/>
                <a:gd name="T30" fmla="*/ 510 w 680"/>
                <a:gd name="T31" fmla="*/ 369 h 681"/>
                <a:gd name="T32" fmla="*/ 425 w 680"/>
                <a:gd name="T33" fmla="*/ 425 h 681"/>
                <a:gd name="T34" fmla="*/ 454 w 680"/>
                <a:gd name="T35" fmla="*/ 510 h 681"/>
                <a:gd name="T36" fmla="*/ 454 w 680"/>
                <a:gd name="T37" fmla="*/ 539 h 681"/>
                <a:gd name="T38" fmla="*/ 482 w 680"/>
                <a:gd name="T39" fmla="*/ 595 h 681"/>
                <a:gd name="T40" fmla="*/ 454 w 680"/>
                <a:gd name="T41" fmla="*/ 681 h 681"/>
                <a:gd name="T42" fmla="*/ 312 w 680"/>
                <a:gd name="T43" fmla="*/ 652 h 681"/>
                <a:gd name="T44" fmla="*/ 283 w 680"/>
                <a:gd name="T45" fmla="*/ 567 h 681"/>
                <a:gd name="T46" fmla="*/ 312 w 680"/>
                <a:gd name="T47" fmla="*/ 482 h 681"/>
                <a:gd name="T48" fmla="*/ 227 w 680"/>
                <a:gd name="T49" fmla="*/ 397 h 681"/>
                <a:gd name="T50" fmla="*/ 28 w 680"/>
                <a:gd name="T51" fmla="*/ 34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80" h="681">
                  <a:moveTo>
                    <a:pt x="28" y="340"/>
                  </a:moveTo>
                  <a:lnTo>
                    <a:pt x="57" y="284"/>
                  </a:lnTo>
                  <a:lnTo>
                    <a:pt x="28" y="255"/>
                  </a:lnTo>
                  <a:lnTo>
                    <a:pt x="0" y="142"/>
                  </a:lnTo>
                  <a:lnTo>
                    <a:pt x="113" y="142"/>
                  </a:lnTo>
                  <a:lnTo>
                    <a:pt x="142" y="114"/>
                  </a:lnTo>
                  <a:lnTo>
                    <a:pt x="283" y="114"/>
                  </a:lnTo>
                  <a:lnTo>
                    <a:pt x="397" y="0"/>
                  </a:lnTo>
                  <a:lnTo>
                    <a:pt x="454" y="57"/>
                  </a:lnTo>
                  <a:lnTo>
                    <a:pt x="482" y="57"/>
                  </a:lnTo>
                  <a:lnTo>
                    <a:pt x="482" y="114"/>
                  </a:lnTo>
                  <a:lnTo>
                    <a:pt x="595" y="142"/>
                  </a:lnTo>
                  <a:lnTo>
                    <a:pt x="680" y="199"/>
                  </a:lnTo>
                  <a:lnTo>
                    <a:pt x="680" y="255"/>
                  </a:lnTo>
                  <a:lnTo>
                    <a:pt x="567" y="284"/>
                  </a:lnTo>
                  <a:lnTo>
                    <a:pt x="510" y="369"/>
                  </a:lnTo>
                  <a:lnTo>
                    <a:pt x="425" y="425"/>
                  </a:lnTo>
                  <a:lnTo>
                    <a:pt x="454" y="510"/>
                  </a:lnTo>
                  <a:lnTo>
                    <a:pt x="454" y="539"/>
                  </a:lnTo>
                  <a:lnTo>
                    <a:pt x="482" y="595"/>
                  </a:lnTo>
                  <a:lnTo>
                    <a:pt x="454" y="681"/>
                  </a:lnTo>
                  <a:lnTo>
                    <a:pt x="312" y="652"/>
                  </a:lnTo>
                  <a:lnTo>
                    <a:pt x="283" y="567"/>
                  </a:lnTo>
                  <a:lnTo>
                    <a:pt x="312" y="482"/>
                  </a:lnTo>
                  <a:lnTo>
                    <a:pt x="227" y="397"/>
                  </a:lnTo>
                  <a:lnTo>
                    <a:pt x="28" y="34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10" name="Freeform 350"/>
            <p:cNvSpPr>
              <a:spLocks/>
            </p:cNvSpPr>
            <p:nvPr/>
          </p:nvSpPr>
          <p:spPr bwMode="auto">
            <a:xfrm>
              <a:off x="4498" y="4542"/>
              <a:ext cx="907" cy="539"/>
            </a:xfrm>
            <a:custGeom>
              <a:avLst/>
              <a:gdLst>
                <a:gd name="T0" fmla="*/ 57 w 907"/>
                <a:gd name="T1" fmla="*/ 340 h 539"/>
                <a:gd name="T2" fmla="*/ 29 w 907"/>
                <a:gd name="T3" fmla="*/ 284 h 539"/>
                <a:gd name="T4" fmla="*/ 29 w 907"/>
                <a:gd name="T5" fmla="*/ 255 h 539"/>
                <a:gd name="T6" fmla="*/ 0 w 907"/>
                <a:gd name="T7" fmla="*/ 170 h 539"/>
                <a:gd name="T8" fmla="*/ 85 w 907"/>
                <a:gd name="T9" fmla="*/ 114 h 539"/>
                <a:gd name="T10" fmla="*/ 142 w 907"/>
                <a:gd name="T11" fmla="*/ 29 h 539"/>
                <a:gd name="T12" fmla="*/ 255 w 907"/>
                <a:gd name="T13" fmla="*/ 0 h 539"/>
                <a:gd name="T14" fmla="*/ 482 w 907"/>
                <a:gd name="T15" fmla="*/ 0 h 539"/>
                <a:gd name="T16" fmla="*/ 539 w 907"/>
                <a:gd name="T17" fmla="*/ 29 h 539"/>
                <a:gd name="T18" fmla="*/ 709 w 907"/>
                <a:gd name="T19" fmla="*/ 0 h 539"/>
                <a:gd name="T20" fmla="*/ 794 w 907"/>
                <a:gd name="T21" fmla="*/ 29 h 539"/>
                <a:gd name="T22" fmla="*/ 907 w 907"/>
                <a:gd name="T23" fmla="*/ 284 h 539"/>
                <a:gd name="T24" fmla="*/ 851 w 907"/>
                <a:gd name="T25" fmla="*/ 369 h 539"/>
                <a:gd name="T26" fmla="*/ 766 w 907"/>
                <a:gd name="T27" fmla="*/ 369 h 539"/>
                <a:gd name="T28" fmla="*/ 652 w 907"/>
                <a:gd name="T29" fmla="*/ 539 h 539"/>
                <a:gd name="T30" fmla="*/ 596 w 907"/>
                <a:gd name="T31" fmla="*/ 511 h 539"/>
                <a:gd name="T32" fmla="*/ 454 w 907"/>
                <a:gd name="T33" fmla="*/ 539 h 539"/>
                <a:gd name="T34" fmla="*/ 397 w 907"/>
                <a:gd name="T35" fmla="*/ 454 h 539"/>
                <a:gd name="T36" fmla="*/ 454 w 907"/>
                <a:gd name="T37" fmla="*/ 369 h 539"/>
                <a:gd name="T38" fmla="*/ 369 w 907"/>
                <a:gd name="T39" fmla="*/ 312 h 539"/>
                <a:gd name="T40" fmla="*/ 312 w 907"/>
                <a:gd name="T41" fmla="*/ 340 h 539"/>
                <a:gd name="T42" fmla="*/ 114 w 907"/>
                <a:gd name="T43" fmla="*/ 312 h 539"/>
                <a:gd name="T44" fmla="*/ 57 w 907"/>
                <a:gd name="T45" fmla="*/ 34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7" h="539">
                  <a:moveTo>
                    <a:pt x="57" y="340"/>
                  </a:moveTo>
                  <a:lnTo>
                    <a:pt x="29" y="284"/>
                  </a:lnTo>
                  <a:lnTo>
                    <a:pt x="29" y="255"/>
                  </a:lnTo>
                  <a:lnTo>
                    <a:pt x="0" y="170"/>
                  </a:lnTo>
                  <a:lnTo>
                    <a:pt x="85" y="114"/>
                  </a:lnTo>
                  <a:lnTo>
                    <a:pt x="142" y="29"/>
                  </a:lnTo>
                  <a:lnTo>
                    <a:pt x="255" y="0"/>
                  </a:lnTo>
                  <a:lnTo>
                    <a:pt x="482" y="0"/>
                  </a:lnTo>
                  <a:lnTo>
                    <a:pt x="539" y="29"/>
                  </a:lnTo>
                  <a:lnTo>
                    <a:pt x="709" y="0"/>
                  </a:lnTo>
                  <a:lnTo>
                    <a:pt x="794" y="29"/>
                  </a:lnTo>
                  <a:lnTo>
                    <a:pt x="907" y="284"/>
                  </a:lnTo>
                  <a:lnTo>
                    <a:pt x="851" y="369"/>
                  </a:lnTo>
                  <a:lnTo>
                    <a:pt x="766" y="369"/>
                  </a:lnTo>
                  <a:lnTo>
                    <a:pt x="652" y="539"/>
                  </a:lnTo>
                  <a:lnTo>
                    <a:pt x="596" y="511"/>
                  </a:lnTo>
                  <a:lnTo>
                    <a:pt x="454" y="539"/>
                  </a:lnTo>
                  <a:lnTo>
                    <a:pt x="397" y="454"/>
                  </a:lnTo>
                  <a:lnTo>
                    <a:pt x="454" y="369"/>
                  </a:lnTo>
                  <a:lnTo>
                    <a:pt x="369" y="312"/>
                  </a:lnTo>
                  <a:lnTo>
                    <a:pt x="312" y="340"/>
                  </a:lnTo>
                  <a:lnTo>
                    <a:pt x="114" y="312"/>
                  </a:lnTo>
                  <a:lnTo>
                    <a:pt x="57" y="34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11" name="Freeform 351"/>
            <p:cNvSpPr>
              <a:spLocks/>
            </p:cNvSpPr>
            <p:nvPr/>
          </p:nvSpPr>
          <p:spPr bwMode="auto">
            <a:xfrm>
              <a:off x="4527" y="4230"/>
              <a:ext cx="680" cy="341"/>
            </a:xfrm>
            <a:custGeom>
              <a:avLst/>
              <a:gdLst>
                <a:gd name="T0" fmla="*/ 28 w 680"/>
                <a:gd name="T1" fmla="*/ 171 h 341"/>
                <a:gd name="T2" fmla="*/ 28 w 680"/>
                <a:gd name="T3" fmla="*/ 114 h 341"/>
                <a:gd name="T4" fmla="*/ 0 w 680"/>
                <a:gd name="T5" fmla="*/ 114 h 341"/>
                <a:gd name="T6" fmla="*/ 28 w 680"/>
                <a:gd name="T7" fmla="*/ 29 h 341"/>
                <a:gd name="T8" fmla="*/ 56 w 680"/>
                <a:gd name="T9" fmla="*/ 0 h 341"/>
                <a:gd name="T10" fmla="*/ 255 w 680"/>
                <a:gd name="T11" fmla="*/ 85 h 341"/>
                <a:gd name="T12" fmla="*/ 283 w 680"/>
                <a:gd name="T13" fmla="*/ 142 h 341"/>
                <a:gd name="T14" fmla="*/ 481 w 680"/>
                <a:gd name="T15" fmla="*/ 171 h 341"/>
                <a:gd name="T16" fmla="*/ 680 w 680"/>
                <a:gd name="T17" fmla="*/ 256 h 341"/>
                <a:gd name="T18" fmla="*/ 680 w 680"/>
                <a:gd name="T19" fmla="*/ 312 h 341"/>
                <a:gd name="T20" fmla="*/ 510 w 680"/>
                <a:gd name="T21" fmla="*/ 341 h 341"/>
                <a:gd name="T22" fmla="*/ 453 w 680"/>
                <a:gd name="T23" fmla="*/ 312 h 341"/>
                <a:gd name="T24" fmla="*/ 226 w 680"/>
                <a:gd name="T25" fmla="*/ 312 h 341"/>
                <a:gd name="T26" fmla="*/ 226 w 680"/>
                <a:gd name="T27" fmla="*/ 256 h 341"/>
                <a:gd name="T28" fmla="*/ 141 w 680"/>
                <a:gd name="T29" fmla="*/ 199 h 341"/>
                <a:gd name="T30" fmla="*/ 28 w 680"/>
                <a:gd name="T31" fmla="*/ 17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80" h="341">
                  <a:moveTo>
                    <a:pt x="28" y="171"/>
                  </a:moveTo>
                  <a:lnTo>
                    <a:pt x="28" y="114"/>
                  </a:lnTo>
                  <a:lnTo>
                    <a:pt x="0" y="114"/>
                  </a:lnTo>
                  <a:lnTo>
                    <a:pt x="28" y="29"/>
                  </a:lnTo>
                  <a:lnTo>
                    <a:pt x="56" y="0"/>
                  </a:lnTo>
                  <a:lnTo>
                    <a:pt x="255" y="85"/>
                  </a:lnTo>
                  <a:lnTo>
                    <a:pt x="283" y="142"/>
                  </a:lnTo>
                  <a:lnTo>
                    <a:pt x="481" y="171"/>
                  </a:lnTo>
                  <a:lnTo>
                    <a:pt x="680" y="256"/>
                  </a:lnTo>
                  <a:lnTo>
                    <a:pt x="680" y="312"/>
                  </a:lnTo>
                  <a:lnTo>
                    <a:pt x="510" y="341"/>
                  </a:lnTo>
                  <a:lnTo>
                    <a:pt x="453" y="312"/>
                  </a:lnTo>
                  <a:lnTo>
                    <a:pt x="226" y="312"/>
                  </a:lnTo>
                  <a:lnTo>
                    <a:pt x="226" y="256"/>
                  </a:lnTo>
                  <a:lnTo>
                    <a:pt x="141" y="199"/>
                  </a:lnTo>
                  <a:lnTo>
                    <a:pt x="28" y="17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13" name="Freeform 353"/>
            <p:cNvSpPr>
              <a:spLocks/>
            </p:cNvSpPr>
            <p:nvPr/>
          </p:nvSpPr>
          <p:spPr bwMode="auto">
            <a:xfrm>
              <a:off x="3931" y="3749"/>
              <a:ext cx="1134" cy="538"/>
            </a:xfrm>
            <a:custGeom>
              <a:avLst/>
              <a:gdLst>
                <a:gd name="T0" fmla="*/ 907 w 1134"/>
                <a:gd name="T1" fmla="*/ 28 h 538"/>
                <a:gd name="T2" fmla="*/ 624 w 1134"/>
                <a:gd name="T3" fmla="*/ 56 h 538"/>
                <a:gd name="T4" fmla="*/ 539 w 1134"/>
                <a:gd name="T5" fmla="*/ 0 h 538"/>
                <a:gd name="T6" fmla="*/ 510 w 1134"/>
                <a:gd name="T7" fmla="*/ 56 h 538"/>
                <a:gd name="T8" fmla="*/ 369 w 1134"/>
                <a:gd name="T9" fmla="*/ 56 h 538"/>
                <a:gd name="T10" fmla="*/ 255 w 1134"/>
                <a:gd name="T11" fmla="*/ 141 h 538"/>
                <a:gd name="T12" fmla="*/ 227 w 1134"/>
                <a:gd name="T13" fmla="*/ 141 h 538"/>
                <a:gd name="T14" fmla="*/ 114 w 1134"/>
                <a:gd name="T15" fmla="*/ 255 h 538"/>
                <a:gd name="T16" fmla="*/ 85 w 1134"/>
                <a:gd name="T17" fmla="*/ 255 h 538"/>
                <a:gd name="T18" fmla="*/ 29 w 1134"/>
                <a:gd name="T19" fmla="*/ 283 h 538"/>
                <a:gd name="T20" fmla="*/ 29 w 1134"/>
                <a:gd name="T21" fmla="*/ 340 h 538"/>
                <a:gd name="T22" fmla="*/ 0 w 1134"/>
                <a:gd name="T23" fmla="*/ 368 h 538"/>
                <a:gd name="T24" fmla="*/ 57 w 1134"/>
                <a:gd name="T25" fmla="*/ 396 h 538"/>
                <a:gd name="T26" fmla="*/ 57 w 1134"/>
                <a:gd name="T27" fmla="*/ 453 h 538"/>
                <a:gd name="T28" fmla="*/ 114 w 1134"/>
                <a:gd name="T29" fmla="*/ 510 h 538"/>
                <a:gd name="T30" fmla="*/ 170 w 1134"/>
                <a:gd name="T31" fmla="*/ 538 h 538"/>
                <a:gd name="T32" fmla="*/ 170 w 1134"/>
                <a:gd name="T33" fmla="*/ 453 h 538"/>
                <a:gd name="T34" fmla="*/ 227 w 1134"/>
                <a:gd name="T35" fmla="*/ 481 h 538"/>
                <a:gd name="T36" fmla="*/ 284 w 1134"/>
                <a:gd name="T37" fmla="*/ 453 h 538"/>
                <a:gd name="T38" fmla="*/ 510 w 1134"/>
                <a:gd name="T39" fmla="*/ 226 h 538"/>
                <a:gd name="T40" fmla="*/ 567 w 1134"/>
                <a:gd name="T41" fmla="*/ 311 h 538"/>
                <a:gd name="T42" fmla="*/ 596 w 1134"/>
                <a:gd name="T43" fmla="*/ 283 h 538"/>
                <a:gd name="T44" fmla="*/ 624 w 1134"/>
                <a:gd name="T45" fmla="*/ 311 h 538"/>
                <a:gd name="T46" fmla="*/ 652 w 1134"/>
                <a:gd name="T47" fmla="*/ 255 h 538"/>
                <a:gd name="T48" fmla="*/ 737 w 1134"/>
                <a:gd name="T49" fmla="*/ 283 h 538"/>
                <a:gd name="T50" fmla="*/ 766 w 1134"/>
                <a:gd name="T51" fmla="*/ 255 h 538"/>
                <a:gd name="T52" fmla="*/ 936 w 1134"/>
                <a:gd name="T53" fmla="*/ 368 h 538"/>
                <a:gd name="T54" fmla="*/ 1049 w 1134"/>
                <a:gd name="T55" fmla="*/ 340 h 538"/>
                <a:gd name="T56" fmla="*/ 1077 w 1134"/>
                <a:gd name="T57" fmla="*/ 368 h 538"/>
                <a:gd name="T58" fmla="*/ 1134 w 1134"/>
                <a:gd name="T59" fmla="*/ 311 h 538"/>
                <a:gd name="T60" fmla="*/ 1106 w 1134"/>
                <a:gd name="T61" fmla="*/ 198 h 538"/>
                <a:gd name="T62" fmla="*/ 964 w 1134"/>
                <a:gd name="T63" fmla="*/ 198 h 538"/>
                <a:gd name="T64" fmla="*/ 907 w 1134"/>
                <a:gd name="T65" fmla="*/ 28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4" h="538">
                  <a:moveTo>
                    <a:pt x="907" y="28"/>
                  </a:moveTo>
                  <a:lnTo>
                    <a:pt x="624" y="56"/>
                  </a:lnTo>
                  <a:lnTo>
                    <a:pt x="539" y="0"/>
                  </a:lnTo>
                  <a:lnTo>
                    <a:pt x="510" y="56"/>
                  </a:lnTo>
                  <a:lnTo>
                    <a:pt x="369" y="56"/>
                  </a:lnTo>
                  <a:lnTo>
                    <a:pt x="255" y="141"/>
                  </a:lnTo>
                  <a:lnTo>
                    <a:pt x="227" y="141"/>
                  </a:lnTo>
                  <a:lnTo>
                    <a:pt x="114" y="255"/>
                  </a:lnTo>
                  <a:lnTo>
                    <a:pt x="85" y="255"/>
                  </a:lnTo>
                  <a:lnTo>
                    <a:pt x="29" y="283"/>
                  </a:lnTo>
                  <a:lnTo>
                    <a:pt x="29" y="340"/>
                  </a:lnTo>
                  <a:lnTo>
                    <a:pt x="0" y="368"/>
                  </a:lnTo>
                  <a:lnTo>
                    <a:pt x="57" y="396"/>
                  </a:lnTo>
                  <a:lnTo>
                    <a:pt x="57" y="453"/>
                  </a:lnTo>
                  <a:lnTo>
                    <a:pt x="114" y="510"/>
                  </a:lnTo>
                  <a:lnTo>
                    <a:pt x="170" y="538"/>
                  </a:lnTo>
                  <a:lnTo>
                    <a:pt x="170" y="453"/>
                  </a:lnTo>
                  <a:lnTo>
                    <a:pt x="227" y="481"/>
                  </a:lnTo>
                  <a:lnTo>
                    <a:pt x="284" y="453"/>
                  </a:lnTo>
                  <a:lnTo>
                    <a:pt x="510" y="226"/>
                  </a:lnTo>
                  <a:lnTo>
                    <a:pt x="567" y="311"/>
                  </a:lnTo>
                  <a:lnTo>
                    <a:pt x="596" y="283"/>
                  </a:lnTo>
                  <a:lnTo>
                    <a:pt x="624" y="311"/>
                  </a:lnTo>
                  <a:lnTo>
                    <a:pt x="652" y="255"/>
                  </a:lnTo>
                  <a:lnTo>
                    <a:pt x="737" y="283"/>
                  </a:lnTo>
                  <a:lnTo>
                    <a:pt x="766" y="255"/>
                  </a:lnTo>
                  <a:lnTo>
                    <a:pt x="936" y="368"/>
                  </a:lnTo>
                  <a:lnTo>
                    <a:pt x="1049" y="340"/>
                  </a:lnTo>
                  <a:lnTo>
                    <a:pt x="1077" y="368"/>
                  </a:lnTo>
                  <a:lnTo>
                    <a:pt x="1134" y="311"/>
                  </a:lnTo>
                  <a:lnTo>
                    <a:pt x="1106" y="198"/>
                  </a:lnTo>
                  <a:lnTo>
                    <a:pt x="964" y="198"/>
                  </a:lnTo>
                  <a:lnTo>
                    <a:pt x="907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14" name="Freeform 354"/>
            <p:cNvSpPr>
              <a:spLocks/>
            </p:cNvSpPr>
            <p:nvPr/>
          </p:nvSpPr>
          <p:spPr bwMode="auto">
            <a:xfrm>
              <a:off x="4045" y="3975"/>
              <a:ext cx="822" cy="454"/>
            </a:xfrm>
            <a:custGeom>
              <a:avLst/>
              <a:gdLst>
                <a:gd name="T0" fmla="*/ 822 w 822"/>
                <a:gd name="T1" fmla="*/ 142 h 454"/>
                <a:gd name="T2" fmla="*/ 708 w 822"/>
                <a:gd name="T3" fmla="*/ 227 h 454"/>
                <a:gd name="T4" fmla="*/ 567 w 822"/>
                <a:gd name="T5" fmla="*/ 227 h 454"/>
                <a:gd name="T6" fmla="*/ 538 w 822"/>
                <a:gd name="T7" fmla="*/ 255 h 454"/>
                <a:gd name="T8" fmla="*/ 510 w 822"/>
                <a:gd name="T9" fmla="*/ 284 h 454"/>
                <a:gd name="T10" fmla="*/ 482 w 822"/>
                <a:gd name="T11" fmla="*/ 369 h 454"/>
                <a:gd name="T12" fmla="*/ 425 w 822"/>
                <a:gd name="T13" fmla="*/ 312 h 454"/>
                <a:gd name="T14" fmla="*/ 311 w 822"/>
                <a:gd name="T15" fmla="*/ 426 h 454"/>
                <a:gd name="T16" fmla="*/ 170 w 822"/>
                <a:gd name="T17" fmla="*/ 426 h 454"/>
                <a:gd name="T18" fmla="*/ 141 w 822"/>
                <a:gd name="T19" fmla="*/ 454 h 454"/>
                <a:gd name="T20" fmla="*/ 28 w 822"/>
                <a:gd name="T21" fmla="*/ 454 h 454"/>
                <a:gd name="T22" fmla="*/ 28 w 822"/>
                <a:gd name="T23" fmla="*/ 397 h 454"/>
                <a:gd name="T24" fmla="*/ 0 w 822"/>
                <a:gd name="T25" fmla="*/ 340 h 454"/>
                <a:gd name="T26" fmla="*/ 0 w 822"/>
                <a:gd name="T27" fmla="*/ 284 h 454"/>
                <a:gd name="T28" fmla="*/ 56 w 822"/>
                <a:gd name="T29" fmla="*/ 312 h 454"/>
                <a:gd name="T30" fmla="*/ 56 w 822"/>
                <a:gd name="T31" fmla="*/ 227 h 454"/>
                <a:gd name="T32" fmla="*/ 113 w 822"/>
                <a:gd name="T33" fmla="*/ 255 h 454"/>
                <a:gd name="T34" fmla="*/ 170 w 822"/>
                <a:gd name="T35" fmla="*/ 227 h 454"/>
                <a:gd name="T36" fmla="*/ 396 w 822"/>
                <a:gd name="T37" fmla="*/ 0 h 454"/>
                <a:gd name="T38" fmla="*/ 453 w 822"/>
                <a:gd name="T39" fmla="*/ 85 h 454"/>
                <a:gd name="T40" fmla="*/ 482 w 822"/>
                <a:gd name="T41" fmla="*/ 57 h 454"/>
                <a:gd name="T42" fmla="*/ 510 w 822"/>
                <a:gd name="T43" fmla="*/ 85 h 454"/>
                <a:gd name="T44" fmla="*/ 538 w 822"/>
                <a:gd name="T45" fmla="*/ 29 h 454"/>
                <a:gd name="T46" fmla="*/ 623 w 822"/>
                <a:gd name="T47" fmla="*/ 57 h 454"/>
                <a:gd name="T48" fmla="*/ 652 w 822"/>
                <a:gd name="T49" fmla="*/ 29 h 454"/>
                <a:gd name="T50" fmla="*/ 822 w 822"/>
                <a:gd name="T51" fmla="*/ 142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2" h="454">
                  <a:moveTo>
                    <a:pt x="822" y="142"/>
                  </a:moveTo>
                  <a:lnTo>
                    <a:pt x="708" y="227"/>
                  </a:lnTo>
                  <a:lnTo>
                    <a:pt x="567" y="227"/>
                  </a:lnTo>
                  <a:lnTo>
                    <a:pt x="538" y="255"/>
                  </a:lnTo>
                  <a:lnTo>
                    <a:pt x="510" y="284"/>
                  </a:lnTo>
                  <a:lnTo>
                    <a:pt x="482" y="369"/>
                  </a:lnTo>
                  <a:lnTo>
                    <a:pt x="425" y="312"/>
                  </a:lnTo>
                  <a:lnTo>
                    <a:pt x="311" y="426"/>
                  </a:lnTo>
                  <a:lnTo>
                    <a:pt x="170" y="426"/>
                  </a:lnTo>
                  <a:lnTo>
                    <a:pt x="141" y="454"/>
                  </a:lnTo>
                  <a:lnTo>
                    <a:pt x="28" y="454"/>
                  </a:lnTo>
                  <a:lnTo>
                    <a:pt x="28" y="397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56" y="312"/>
                  </a:lnTo>
                  <a:lnTo>
                    <a:pt x="56" y="227"/>
                  </a:lnTo>
                  <a:lnTo>
                    <a:pt x="113" y="255"/>
                  </a:lnTo>
                  <a:lnTo>
                    <a:pt x="170" y="227"/>
                  </a:lnTo>
                  <a:lnTo>
                    <a:pt x="396" y="0"/>
                  </a:lnTo>
                  <a:lnTo>
                    <a:pt x="453" y="85"/>
                  </a:lnTo>
                  <a:lnTo>
                    <a:pt x="482" y="57"/>
                  </a:lnTo>
                  <a:lnTo>
                    <a:pt x="510" y="85"/>
                  </a:lnTo>
                  <a:lnTo>
                    <a:pt x="538" y="29"/>
                  </a:lnTo>
                  <a:lnTo>
                    <a:pt x="623" y="57"/>
                  </a:lnTo>
                  <a:lnTo>
                    <a:pt x="652" y="29"/>
                  </a:lnTo>
                  <a:lnTo>
                    <a:pt x="822" y="14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15" name="Freeform 355"/>
            <p:cNvSpPr>
              <a:spLocks/>
            </p:cNvSpPr>
            <p:nvPr/>
          </p:nvSpPr>
          <p:spPr bwMode="auto">
            <a:xfrm>
              <a:off x="4583" y="4089"/>
              <a:ext cx="482" cy="312"/>
            </a:xfrm>
            <a:custGeom>
              <a:avLst/>
              <a:gdLst>
                <a:gd name="T0" fmla="*/ 425 w 482"/>
                <a:gd name="T1" fmla="*/ 312 h 312"/>
                <a:gd name="T2" fmla="*/ 482 w 482"/>
                <a:gd name="T3" fmla="*/ 198 h 312"/>
                <a:gd name="T4" fmla="*/ 482 w 482"/>
                <a:gd name="T5" fmla="*/ 85 h 312"/>
                <a:gd name="T6" fmla="*/ 425 w 482"/>
                <a:gd name="T7" fmla="*/ 28 h 312"/>
                <a:gd name="T8" fmla="*/ 397 w 482"/>
                <a:gd name="T9" fmla="*/ 0 h 312"/>
                <a:gd name="T10" fmla="*/ 284 w 482"/>
                <a:gd name="T11" fmla="*/ 28 h 312"/>
                <a:gd name="T12" fmla="*/ 170 w 482"/>
                <a:gd name="T13" fmla="*/ 113 h 312"/>
                <a:gd name="T14" fmla="*/ 29 w 482"/>
                <a:gd name="T15" fmla="*/ 113 h 312"/>
                <a:gd name="T16" fmla="*/ 0 w 482"/>
                <a:gd name="T17" fmla="*/ 141 h 312"/>
                <a:gd name="T18" fmla="*/ 199 w 482"/>
                <a:gd name="T19" fmla="*/ 226 h 312"/>
                <a:gd name="T20" fmla="*/ 227 w 482"/>
                <a:gd name="T21" fmla="*/ 283 h 312"/>
                <a:gd name="T22" fmla="*/ 425 w 482"/>
                <a:gd name="T23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2" h="312">
                  <a:moveTo>
                    <a:pt x="425" y="312"/>
                  </a:moveTo>
                  <a:lnTo>
                    <a:pt x="482" y="198"/>
                  </a:lnTo>
                  <a:lnTo>
                    <a:pt x="482" y="85"/>
                  </a:lnTo>
                  <a:lnTo>
                    <a:pt x="425" y="28"/>
                  </a:lnTo>
                  <a:lnTo>
                    <a:pt x="397" y="0"/>
                  </a:lnTo>
                  <a:lnTo>
                    <a:pt x="284" y="28"/>
                  </a:lnTo>
                  <a:lnTo>
                    <a:pt x="170" y="113"/>
                  </a:lnTo>
                  <a:lnTo>
                    <a:pt x="29" y="113"/>
                  </a:lnTo>
                  <a:lnTo>
                    <a:pt x="0" y="141"/>
                  </a:lnTo>
                  <a:lnTo>
                    <a:pt x="199" y="226"/>
                  </a:lnTo>
                  <a:lnTo>
                    <a:pt x="227" y="283"/>
                  </a:lnTo>
                  <a:lnTo>
                    <a:pt x="425" y="31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16" name="Freeform 356"/>
            <p:cNvSpPr>
              <a:spLocks/>
            </p:cNvSpPr>
            <p:nvPr/>
          </p:nvSpPr>
          <p:spPr bwMode="auto">
            <a:xfrm>
              <a:off x="4413" y="2728"/>
              <a:ext cx="397" cy="567"/>
            </a:xfrm>
            <a:custGeom>
              <a:avLst/>
              <a:gdLst>
                <a:gd name="T0" fmla="*/ 114 w 397"/>
                <a:gd name="T1" fmla="*/ 0 h 567"/>
                <a:gd name="T2" fmla="*/ 114 w 397"/>
                <a:gd name="T3" fmla="*/ 113 h 567"/>
                <a:gd name="T4" fmla="*/ 0 w 397"/>
                <a:gd name="T5" fmla="*/ 255 h 567"/>
                <a:gd name="T6" fmla="*/ 57 w 397"/>
                <a:gd name="T7" fmla="*/ 255 h 567"/>
                <a:gd name="T8" fmla="*/ 85 w 397"/>
                <a:gd name="T9" fmla="*/ 255 h 567"/>
                <a:gd name="T10" fmla="*/ 85 w 397"/>
                <a:gd name="T11" fmla="*/ 510 h 567"/>
                <a:gd name="T12" fmla="*/ 199 w 397"/>
                <a:gd name="T13" fmla="*/ 510 h 567"/>
                <a:gd name="T14" fmla="*/ 255 w 397"/>
                <a:gd name="T15" fmla="*/ 567 h 567"/>
                <a:gd name="T16" fmla="*/ 397 w 397"/>
                <a:gd name="T17" fmla="*/ 567 h 567"/>
                <a:gd name="T18" fmla="*/ 369 w 397"/>
                <a:gd name="T19" fmla="*/ 510 h 567"/>
                <a:gd name="T20" fmla="*/ 284 w 397"/>
                <a:gd name="T21" fmla="*/ 397 h 567"/>
                <a:gd name="T22" fmla="*/ 227 w 397"/>
                <a:gd name="T23" fmla="*/ 368 h 567"/>
                <a:gd name="T24" fmla="*/ 199 w 397"/>
                <a:gd name="T25" fmla="*/ 198 h 567"/>
                <a:gd name="T26" fmla="*/ 170 w 397"/>
                <a:gd name="T27" fmla="*/ 85 h 567"/>
                <a:gd name="T28" fmla="*/ 199 w 397"/>
                <a:gd name="T29" fmla="*/ 28 h 567"/>
                <a:gd name="T30" fmla="*/ 142 w 397"/>
                <a:gd name="T31" fmla="*/ 0 h 567"/>
                <a:gd name="T32" fmla="*/ 114 w 397"/>
                <a:gd name="T3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567">
                  <a:moveTo>
                    <a:pt x="114" y="0"/>
                  </a:moveTo>
                  <a:lnTo>
                    <a:pt x="114" y="113"/>
                  </a:lnTo>
                  <a:lnTo>
                    <a:pt x="0" y="255"/>
                  </a:lnTo>
                  <a:lnTo>
                    <a:pt x="57" y="255"/>
                  </a:lnTo>
                  <a:lnTo>
                    <a:pt x="85" y="255"/>
                  </a:lnTo>
                  <a:lnTo>
                    <a:pt x="85" y="510"/>
                  </a:lnTo>
                  <a:lnTo>
                    <a:pt x="199" y="510"/>
                  </a:lnTo>
                  <a:lnTo>
                    <a:pt x="255" y="567"/>
                  </a:lnTo>
                  <a:lnTo>
                    <a:pt x="397" y="567"/>
                  </a:lnTo>
                  <a:lnTo>
                    <a:pt x="369" y="510"/>
                  </a:lnTo>
                  <a:lnTo>
                    <a:pt x="284" y="397"/>
                  </a:lnTo>
                  <a:lnTo>
                    <a:pt x="227" y="368"/>
                  </a:lnTo>
                  <a:lnTo>
                    <a:pt x="199" y="198"/>
                  </a:lnTo>
                  <a:lnTo>
                    <a:pt x="170" y="85"/>
                  </a:lnTo>
                  <a:lnTo>
                    <a:pt x="199" y="28"/>
                  </a:lnTo>
                  <a:lnTo>
                    <a:pt x="142" y="0"/>
                  </a:lnTo>
                  <a:lnTo>
                    <a:pt x="11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17" name="Freeform 357"/>
            <p:cNvSpPr>
              <a:spLocks/>
            </p:cNvSpPr>
            <p:nvPr/>
          </p:nvSpPr>
          <p:spPr bwMode="auto">
            <a:xfrm>
              <a:off x="4583" y="2671"/>
              <a:ext cx="539" cy="652"/>
            </a:xfrm>
            <a:custGeom>
              <a:avLst/>
              <a:gdLst>
                <a:gd name="T0" fmla="*/ 340 w 539"/>
                <a:gd name="T1" fmla="*/ 652 h 652"/>
                <a:gd name="T2" fmla="*/ 255 w 539"/>
                <a:gd name="T3" fmla="*/ 624 h 652"/>
                <a:gd name="T4" fmla="*/ 227 w 539"/>
                <a:gd name="T5" fmla="*/ 624 h 652"/>
                <a:gd name="T6" fmla="*/ 114 w 539"/>
                <a:gd name="T7" fmla="*/ 454 h 652"/>
                <a:gd name="T8" fmla="*/ 57 w 539"/>
                <a:gd name="T9" fmla="*/ 425 h 652"/>
                <a:gd name="T10" fmla="*/ 0 w 539"/>
                <a:gd name="T11" fmla="*/ 142 h 652"/>
                <a:gd name="T12" fmla="*/ 29 w 539"/>
                <a:gd name="T13" fmla="*/ 85 h 652"/>
                <a:gd name="T14" fmla="*/ 85 w 539"/>
                <a:gd name="T15" fmla="*/ 114 h 652"/>
                <a:gd name="T16" fmla="*/ 142 w 539"/>
                <a:gd name="T17" fmla="*/ 57 h 652"/>
                <a:gd name="T18" fmla="*/ 312 w 539"/>
                <a:gd name="T19" fmla="*/ 0 h 652"/>
                <a:gd name="T20" fmla="*/ 369 w 539"/>
                <a:gd name="T21" fmla="*/ 57 h 652"/>
                <a:gd name="T22" fmla="*/ 454 w 539"/>
                <a:gd name="T23" fmla="*/ 29 h 652"/>
                <a:gd name="T24" fmla="*/ 539 w 539"/>
                <a:gd name="T25" fmla="*/ 227 h 652"/>
                <a:gd name="T26" fmla="*/ 511 w 539"/>
                <a:gd name="T27" fmla="*/ 312 h 652"/>
                <a:gd name="T28" fmla="*/ 482 w 539"/>
                <a:gd name="T29" fmla="*/ 369 h 652"/>
                <a:gd name="T30" fmla="*/ 482 w 539"/>
                <a:gd name="T31" fmla="*/ 454 h 652"/>
                <a:gd name="T32" fmla="*/ 482 w 539"/>
                <a:gd name="T33" fmla="*/ 567 h 652"/>
                <a:gd name="T34" fmla="*/ 340 w 539"/>
                <a:gd name="T35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9" h="652">
                  <a:moveTo>
                    <a:pt x="340" y="652"/>
                  </a:moveTo>
                  <a:lnTo>
                    <a:pt x="255" y="624"/>
                  </a:lnTo>
                  <a:lnTo>
                    <a:pt x="227" y="624"/>
                  </a:lnTo>
                  <a:lnTo>
                    <a:pt x="114" y="454"/>
                  </a:lnTo>
                  <a:lnTo>
                    <a:pt x="57" y="425"/>
                  </a:lnTo>
                  <a:lnTo>
                    <a:pt x="0" y="142"/>
                  </a:lnTo>
                  <a:lnTo>
                    <a:pt x="29" y="85"/>
                  </a:lnTo>
                  <a:lnTo>
                    <a:pt x="85" y="114"/>
                  </a:lnTo>
                  <a:lnTo>
                    <a:pt x="142" y="57"/>
                  </a:lnTo>
                  <a:lnTo>
                    <a:pt x="312" y="0"/>
                  </a:lnTo>
                  <a:lnTo>
                    <a:pt x="369" y="57"/>
                  </a:lnTo>
                  <a:lnTo>
                    <a:pt x="454" y="29"/>
                  </a:lnTo>
                  <a:lnTo>
                    <a:pt x="539" y="227"/>
                  </a:lnTo>
                  <a:lnTo>
                    <a:pt x="511" y="312"/>
                  </a:lnTo>
                  <a:lnTo>
                    <a:pt x="482" y="369"/>
                  </a:lnTo>
                  <a:lnTo>
                    <a:pt x="482" y="454"/>
                  </a:lnTo>
                  <a:lnTo>
                    <a:pt x="482" y="567"/>
                  </a:lnTo>
                  <a:lnTo>
                    <a:pt x="340" y="65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18" name="Freeform 358"/>
            <p:cNvSpPr>
              <a:spLocks/>
            </p:cNvSpPr>
            <p:nvPr/>
          </p:nvSpPr>
          <p:spPr bwMode="auto">
            <a:xfrm>
              <a:off x="3988" y="1481"/>
              <a:ext cx="680" cy="425"/>
            </a:xfrm>
            <a:custGeom>
              <a:avLst/>
              <a:gdLst>
                <a:gd name="T0" fmla="*/ 368 w 680"/>
                <a:gd name="T1" fmla="*/ 425 h 425"/>
                <a:gd name="T2" fmla="*/ 198 w 680"/>
                <a:gd name="T3" fmla="*/ 311 h 425"/>
                <a:gd name="T4" fmla="*/ 170 w 680"/>
                <a:gd name="T5" fmla="*/ 226 h 425"/>
                <a:gd name="T6" fmla="*/ 113 w 680"/>
                <a:gd name="T7" fmla="*/ 255 h 425"/>
                <a:gd name="T8" fmla="*/ 28 w 680"/>
                <a:gd name="T9" fmla="*/ 226 h 425"/>
                <a:gd name="T10" fmla="*/ 0 w 680"/>
                <a:gd name="T11" fmla="*/ 85 h 425"/>
                <a:gd name="T12" fmla="*/ 28 w 680"/>
                <a:gd name="T13" fmla="*/ 28 h 425"/>
                <a:gd name="T14" fmla="*/ 85 w 680"/>
                <a:gd name="T15" fmla="*/ 28 h 425"/>
                <a:gd name="T16" fmla="*/ 113 w 680"/>
                <a:gd name="T17" fmla="*/ 0 h 425"/>
                <a:gd name="T18" fmla="*/ 198 w 680"/>
                <a:gd name="T19" fmla="*/ 28 h 425"/>
                <a:gd name="T20" fmla="*/ 255 w 680"/>
                <a:gd name="T21" fmla="*/ 0 h 425"/>
                <a:gd name="T22" fmla="*/ 425 w 680"/>
                <a:gd name="T23" fmla="*/ 56 h 425"/>
                <a:gd name="T24" fmla="*/ 510 w 680"/>
                <a:gd name="T25" fmla="*/ 113 h 425"/>
                <a:gd name="T26" fmla="*/ 652 w 680"/>
                <a:gd name="T27" fmla="*/ 141 h 425"/>
                <a:gd name="T28" fmla="*/ 680 w 680"/>
                <a:gd name="T29" fmla="*/ 198 h 425"/>
                <a:gd name="T30" fmla="*/ 425 w 680"/>
                <a:gd name="T31" fmla="*/ 283 h 425"/>
                <a:gd name="T32" fmla="*/ 425 w 680"/>
                <a:gd name="T33" fmla="*/ 340 h 425"/>
                <a:gd name="T34" fmla="*/ 368 w 680"/>
                <a:gd name="T35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0" h="425">
                  <a:moveTo>
                    <a:pt x="368" y="425"/>
                  </a:moveTo>
                  <a:lnTo>
                    <a:pt x="198" y="311"/>
                  </a:lnTo>
                  <a:lnTo>
                    <a:pt x="170" y="226"/>
                  </a:lnTo>
                  <a:lnTo>
                    <a:pt x="113" y="255"/>
                  </a:lnTo>
                  <a:lnTo>
                    <a:pt x="28" y="226"/>
                  </a:lnTo>
                  <a:lnTo>
                    <a:pt x="0" y="85"/>
                  </a:lnTo>
                  <a:lnTo>
                    <a:pt x="28" y="28"/>
                  </a:lnTo>
                  <a:lnTo>
                    <a:pt x="85" y="28"/>
                  </a:lnTo>
                  <a:lnTo>
                    <a:pt x="113" y="0"/>
                  </a:lnTo>
                  <a:lnTo>
                    <a:pt x="198" y="28"/>
                  </a:lnTo>
                  <a:lnTo>
                    <a:pt x="255" y="0"/>
                  </a:lnTo>
                  <a:lnTo>
                    <a:pt x="425" y="56"/>
                  </a:lnTo>
                  <a:lnTo>
                    <a:pt x="510" y="113"/>
                  </a:lnTo>
                  <a:lnTo>
                    <a:pt x="652" y="141"/>
                  </a:lnTo>
                  <a:lnTo>
                    <a:pt x="680" y="198"/>
                  </a:lnTo>
                  <a:lnTo>
                    <a:pt x="425" y="283"/>
                  </a:lnTo>
                  <a:lnTo>
                    <a:pt x="425" y="340"/>
                  </a:lnTo>
                  <a:lnTo>
                    <a:pt x="368" y="42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21" name="Freeform 361"/>
            <p:cNvSpPr>
              <a:spLocks/>
            </p:cNvSpPr>
            <p:nvPr/>
          </p:nvSpPr>
          <p:spPr bwMode="auto">
            <a:xfrm>
              <a:off x="4158" y="942"/>
              <a:ext cx="907" cy="680"/>
            </a:xfrm>
            <a:custGeom>
              <a:avLst/>
              <a:gdLst>
                <a:gd name="T0" fmla="*/ 567 w 907"/>
                <a:gd name="T1" fmla="*/ 0 h 680"/>
                <a:gd name="T2" fmla="*/ 680 w 907"/>
                <a:gd name="T3" fmla="*/ 85 h 680"/>
                <a:gd name="T4" fmla="*/ 794 w 907"/>
                <a:gd name="T5" fmla="*/ 85 h 680"/>
                <a:gd name="T6" fmla="*/ 879 w 907"/>
                <a:gd name="T7" fmla="*/ 170 h 680"/>
                <a:gd name="T8" fmla="*/ 850 w 907"/>
                <a:gd name="T9" fmla="*/ 340 h 680"/>
                <a:gd name="T10" fmla="*/ 879 w 907"/>
                <a:gd name="T11" fmla="*/ 397 h 680"/>
                <a:gd name="T12" fmla="*/ 907 w 907"/>
                <a:gd name="T13" fmla="*/ 482 h 680"/>
                <a:gd name="T14" fmla="*/ 794 w 907"/>
                <a:gd name="T15" fmla="*/ 510 h 680"/>
                <a:gd name="T16" fmla="*/ 624 w 907"/>
                <a:gd name="T17" fmla="*/ 510 h 680"/>
                <a:gd name="T18" fmla="*/ 482 w 907"/>
                <a:gd name="T19" fmla="*/ 595 h 680"/>
                <a:gd name="T20" fmla="*/ 482 w 907"/>
                <a:gd name="T21" fmla="*/ 680 h 680"/>
                <a:gd name="T22" fmla="*/ 340 w 907"/>
                <a:gd name="T23" fmla="*/ 652 h 680"/>
                <a:gd name="T24" fmla="*/ 255 w 907"/>
                <a:gd name="T25" fmla="*/ 595 h 680"/>
                <a:gd name="T26" fmla="*/ 85 w 907"/>
                <a:gd name="T27" fmla="*/ 539 h 680"/>
                <a:gd name="T28" fmla="*/ 28 w 907"/>
                <a:gd name="T29" fmla="*/ 425 h 680"/>
                <a:gd name="T30" fmla="*/ 57 w 907"/>
                <a:gd name="T31" fmla="*/ 283 h 680"/>
                <a:gd name="T32" fmla="*/ 0 w 907"/>
                <a:gd name="T33" fmla="*/ 255 h 680"/>
                <a:gd name="T34" fmla="*/ 57 w 907"/>
                <a:gd name="T35" fmla="*/ 198 h 680"/>
                <a:gd name="T36" fmla="*/ 85 w 907"/>
                <a:gd name="T37" fmla="*/ 142 h 680"/>
                <a:gd name="T38" fmla="*/ 113 w 907"/>
                <a:gd name="T39" fmla="*/ 113 h 680"/>
                <a:gd name="T40" fmla="*/ 170 w 907"/>
                <a:gd name="T41" fmla="*/ 28 h 680"/>
                <a:gd name="T42" fmla="*/ 340 w 907"/>
                <a:gd name="T43" fmla="*/ 85 h 680"/>
                <a:gd name="T44" fmla="*/ 369 w 907"/>
                <a:gd name="T45" fmla="*/ 142 h 680"/>
                <a:gd name="T46" fmla="*/ 454 w 907"/>
                <a:gd name="T47" fmla="*/ 85 h 680"/>
                <a:gd name="T48" fmla="*/ 510 w 907"/>
                <a:gd name="T49" fmla="*/ 85 h 680"/>
                <a:gd name="T50" fmla="*/ 510 w 907"/>
                <a:gd name="T51" fmla="*/ 28 h 680"/>
                <a:gd name="T52" fmla="*/ 567 w 907"/>
                <a:gd name="T5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07" h="680">
                  <a:moveTo>
                    <a:pt x="567" y="0"/>
                  </a:moveTo>
                  <a:lnTo>
                    <a:pt x="680" y="85"/>
                  </a:lnTo>
                  <a:lnTo>
                    <a:pt x="794" y="85"/>
                  </a:lnTo>
                  <a:lnTo>
                    <a:pt x="879" y="170"/>
                  </a:lnTo>
                  <a:lnTo>
                    <a:pt x="850" y="340"/>
                  </a:lnTo>
                  <a:lnTo>
                    <a:pt x="879" y="397"/>
                  </a:lnTo>
                  <a:lnTo>
                    <a:pt x="907" y="482"/>
                  </a:lnTo>
                  <a:lnTo>
                    <a:pt x="794" y="510"/>
                  </a:lnTo>
                  <a:lnTo>
                    <a:pt x="624" y="510"/>
                  </a:lnTo>
                  <a:lnTo>
                    <a:pt x="482" y="595"/>
                  </a:lnTo>
                  <a:lnTo>
                    <a:pt x="482" y="680"/>
                  </a:lnTo>
                  <a:lnTo>
                    <a:pt x="340" y="652"/>
                  </a:lnTo>
                  <a:lnTo>
                    <a:pt x="255" y="595"/>
                  </a:lnTo>
                  <a:lnTo>
                    <a:pt x="85" y="539"/>
                  </a:lnTo>
                  <a:lnTo>
                    <a:pt x="28" y="425"/>
                  </a:lnTo>
                  <a:lnTo>
                    <a:pt x="57" y="283"/>
                  </a:lnTo>
                  <a:lnTo>
                    <a:pt x="0" y="255"/>
                  </a:lnTo>
                  <a:lnTo>
                    <a:pt x="57" y="198"/>
                  </a:lnTo>
                  <a:lnTo>
                    <a:pt x="85" y="142"/>
                  </a:lnTo>
                  <a:lnTo>
                    <a:pt x="113" y="113"/>
                  </a:lnTo>
                  <a:lnTo>
                    <a:pt x="170" y="28"/>
                  </a:lnTo>
                  <a:lnTo>
                    <a:pt x="340" y="85"/>
                  </a:lnTo>
                  <a:lnTo>
                    <a:pt x="369" y="142"/>
                  </a:lnTo>
                  <a:lnTo>
                    <a:pt x="454" y="85"/>
                  </a:lnTo>
                  <a:lnTo>
                    <a:pt x="510" y="85"/>
                  </a:lnTo>
                  <a:lnTo>
                    <a:pt x="510" y="28"/>
                  </a:lnTo>
                  <a:lnTo>
                    <a:pt x="56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22" name="Freeform 362"/>
            <p:cNvSpPr>
              <a:spLocks/>
            </p:cNvSpPr>
            <p:nvPr/>
          </p:nvSpPr>
          <p:spPr bwMode="auto">
            <a:xfrm>
              <a:off x="4158" y="687"/>
              <a:ext cx="595" cy="397"/>
            </a:xfrm>
            <a:custGeom>
              <a:avLst/>
              <a:gdLst>
                <a:gd name="T0" fmla="*/ 369 w 595"/>
                <a:gd name="T1" fmla="*/ 0 h 397"/>
                <a:gd name="T2" fmla="*/ 255 w 595"/>
                <a:gd name="T3" fmla="*/ 0 h 397"/>
                <a:gd name="T4" fmla="*/ 113 w 595"/>
                <a:gd name="T5" fmla="*/ 56 h 397"/>
                <a:gd name="T6" fmla="*/ 57 w 595"/>
                <a:gd name="T7" fmla="*/ 0 h 397"/>
                <a:gd name="T8" fmla="*/ 28 w 595"/>
                <a:gd name="T9" fmla="*/ 56 h 397"/>
                <a:gd name="T10" fmla="*/ 85 w 595"/>
                <a:gd name="T11" fmla="*/ 85 h 397"/>
                <a:gd name="T12" fmla="*/ 28 w 595"/>
                <a:gd name="T13" fmla="*/ 141 h 397"/>
                <a:gd name="T14" fmla="*/ 28 w 595"/>
                <a:gd name="T15" fmla="*/ 198 h 397"/>
                <a:gd name="T16" fmla="*/ 0 w 595"/>
                <a:gd name="T17" fmla="*/ 255 h 397"/>
                <a:gd name="T18" fmla="*/ 28 w 595"/>
                <a:gd name="T19" fmla="*/ 283 h 397"/>
                <a:gd name="T20" fmla="*/ 85 w 595"/>
                <a:gd name="T21" fmla="*/ 397 h 397"/>
                <a:gd name="T22" fmla="*/ 113 w 595"/>
                <a:gd name="T23" fmla="*/ 368 h 397"/>
                <a:gd name="T24" fmla="*/ 170 w 595"/>
                <a:gd name="T25" fmla="*/ 283 h 397"/>
                <a:gd name="T26" fmla="*/ 340 w 595"/>
                <a:gd name="T27" fmla="*/ 340 h 397"/>
                <a:gd name="T28" fmla="*/ 369 w 595"/>
                <a:gd name="T29" fmla="*/ 397 h 397"/>
                <a:gd name="T30" fmla="*/ 454 w 595"/>
                <a:gd name="T31" fmla="*/ 340 h 397"/>
                <a:gd name="T32" fmla="*/ 510 w 595"/>
                <a:gd name="T33" fmla="*/ 340 h 397"/>
                <a:gd name="T34" fmla="*/ 510 w 595"/>
                <a:gd name="T35" fmla="*/ 283 h 397"/>
                <a:gd name="T36" fmla="*/ 567 w 595"/>
                <a:gd name="T37" fmla="*/ 255 h 397"/>
                <a:gd name="T38" fmla="*/ 567 w 595"/>
                <a:gd name="T39" fmla="*/ 198 h 397"/>
                <a:gd name="T40" fmla="*/ 595 w 595"/>
                <a:gd name="T41" fmla="*/ 141 h 397"/>
                <a:gd name="T42" fmla="*/ 567 w 595"/>
                <a:gd name="T43" fmla="*/ 113 h 397"/>
                <a:gd name="T44" fmla="*/ 539 w 595"/>
                <a:gd name="T45" fmla="*/ 141 h 397"/>
                <a:gd name="T46" fmla="*/ 482 w 595"/>
                <a:gd name="T47" fmla="*/ 113 h 397"/>
                <a:gd name="T48" fmla="*/ 369 w 595"/>
                <a:gd name="T49" fmla="*/ 141 h 397"/>
                <a:gd name="T50" fmla="*/ 425 w 595"/>
                <a:gd name="T51" fmla="*/ 56 h 397"/>
                <a:gd name="T52" fmla="*/ 369 w 595"/>
                <a:gd name="T5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5" h="397">
                  <a:moveTo>
                    <a:pt x="369" y="0"/>
                  </a:moveTo>
                  <a:lnTo>
                    <a:pt x="255" y="0"/>
                  </a:lnTo>
                  <a:lnTo>
                    <a:pt x="113" y="56"/>
                  </a:lnTo>
                  <a:lnTo>
                    <a:pt x="57" y="0"/>
                  </a:lnTo>
                  <a:lnTo>
                    <a:pt x="28" y="56"/>
                  </a:lnTo>
                  <a:lnTo>
                    <a:pt x="85" y="85"/>
                  </a:lnTo>
                  <a:lnTo>
                    <a:pt x="28" y="141"/>
                  </a:lnTo>
                  <a:lnTo>
                    <a:pt x="28" y="198"/>
                  </a:lnTo>
                  <a:lnTo>
                    <a:pt x="0" y="255"/>
                  </a:lnTo>
                  <a:lnTo>
                    <a:pt x="28" y="283"/>
                  </a:lnTo>
                  <a:lnTo>
                    <a:pt x="85" y="397"/>
                  </a:lnTo>
                  <a:lnTo>
                    <a:pt x="113" y="368"/>
                  </a:lnTo>
                  <a:lnTo>
                    <a:pt x="170" y="283"/>
                  </a:lnTo>
                  <a:lnTo>
                    <a:pt x="340" y="340"/>
                  </a:lnTo>
                  <a:lnTo>
                    <a:pt x="369" y="397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567" y="255"/>
                  </a:lnTo>
                  <a:lnTo>
                    <a:pt x="567" y="198"/>
                  </a:lnTo>
                  <a:lnTo>
                    <a:pt x="595" y="141"/>
                  </a:lnTo>
                  <a:lnTo>
                    <a:pt x="567" y="113"/>
                  </a:lnTo>
                  <a:lnTo>
                    <a:pt x="539" y="141"/>
                  </a:lnTo>
                  <a:lnTo>
                    <a:pt x="482" y="113"/>
                  </a:lnTo>
                  <a:lnTo>
                    <a:pt x="369" y="141"/>
                  </a:lnTo>
                  <a:lnTo>
                    <a:pt x="425" y="56"/>
                  </a:lnTo>
                  <a:lnTo>
                    <a:pt x="369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24" name="Freeform 364"/>
            <p:cNvSpPr>
              <a:spLocks/>
            </p:cNvSpPr>
            <p:nvPr/>
          </p:nvSpPr>
          <p:spPr bwMode="auto">
            <a:xfrm>
              <a:off x="3789" y="914"/>
              <a:ext cx="454" cy="595"/>
            </a:xfrm>
            <a:custGeom>
              <a:avLst/>
              <a:gdLst>
                <a:gd name="T0" fmla="*/ 369 w 454"/>
                <a:gd name="T1" fmla="*/ 28 h 595"/>
                <a:gd name="T2" fmla="*/ 397 w 454"/>
                <a:gd name="T3" fmla="*/ 56 h 595"/>
                <a:gd name="T4" fmla="*/ 454 w 454"/>
                <a:gd name="T5" fmla="*/ 170 h 595"/>
                <a:gd name="T6" fmla="*/ 426 w 454"/>
                <a:gd name="T7" fmla="*/ 226 h 595"/>
                <a:gd name="T8" fmla="*/ 369 w 454"/>
                <a:gd name="T9" fmla="*/ 283 h 595"/>
                <a:gd name="T10" fmla="*/ 426 w 454"/>
                <a:gd name="T11" fmla="*/ 311 h 595"/>
                <a:gd name="T12" fmla="*/ 397 w 454"/>
                <a:gd name="T13" fmla="*/ 453 h 595"/>
                <a:gd name="T14" fmla="*/ 454 w 454"/>
                <a:gd name="T15" fmla="*/ 567 h 595"/>
                <a:gd name="T16" fmla="*/ 397 w 454"/>
                <a:gd name="T17" fmla="*/ 595 h 595"/>
                <a:gd name="T18" fmla="*/ 312 w 454"/>
                <a:gd name="T19" fmla="*/ 567 h 595"/>
                <a:gd name="T20" fmla="*/ 284 w 454"/>
                <a:gd name="T21" fmla="*/ 595 h 595"/>
                <a:gd name="T22" fmla="*/ 227 w 454"/>
                <a:gd name="T23" fmla="*/ 595 h 595"/>
                <a:gd name="T24" fmla="*/ 227 w 454"/>
                <a:gd name="T25" fmla="*/ 538 h 595"/>
                <a:gd name="T26" fmla="*/ 199 w 454"/>
                <a:gd name="T27" fmla="*/ 481 h 595"/>
                <a:gd name="T28" fmla="*/ 114 w 454"/>
                <a:gd name="T29" fmla="*/ 481 h 595"/>
                <a:gd name="T30" fmla="*/ 114 w 454"/>
                <a:gd name="T31" fmla="*/ 396 h 595"/>
                <a:gd name="T32" fmla="*/ 57 w 454"/>
                <a:gd name="T33" fmla="*/ 368 h 595"/>
                <a:gd name="T34" fmla="*/ 85 w 454"/>
                <a:gd name="T35" fmla="*/ 311 h 595"/>
                <a:gd name="T36" fmla="*/ 85 w 454"/>
                <a:gd name="T37" fmla="*/ 198 h 595"/>
                <a:gd name="T38" fmla="*/ 0 w 454"/>
                <a:gd name="T39" fmla="*/ 170 h 595"/>
                <a:gd name="T40" fmla="*/ 0 w 454"/>
                <a:gd name="T41" fmla="*/ 0 h 595"/>
                <a:gd name="T42" fmla="*/ 57 w 454"/>
                <a:gd name="T43" fmla="*/ 0 h 595"/>
                <a:gd name="T44" fmla="*/ 57 w 454"/>
                <a:gd name="T45" fmla="*/ 28 h 595"/>
                <a:gd name="T46" fmla="*/ 114 w 454"/>
                <a:gd name="T47" fmla="*/ 85 h 595"/>
                <a:gd name="T48" fmla="*/ 142 w 454"/>
                <a:gd name="T49" fmla="*/ 56 h 595"/>
                <a:gd name="T50" fmla="*/ 171 w 454"/>
                <a:gd name="T51" fmla="*/ 113 h 595"/>
                <a:gd name="T52" fmla="*/ 256 w 454"/>
                <a:gd name="T53" fmla="*/ 141 h 595"/>
                <a:gd name="T54" fmla="*/ 284 w 454"/>
                <a:gd name="T55" fmla="*/ 113 h 595"/>
                <a:gd name="T56" fmla="*/ 256 w 454"/>
                <a:gd name="T57" fmla="*/ 56 h 595"/>
                <a:gd name="T58" fmla="*/ 284 w 454"/>
                <a:gd name="T59" fmla="*/ 0 h 595"/>
                <a:gd name="T60" fmla="*/ 341 w 454"/>
                <a:gd name="T61" fmla="*/ 0 h 595"/>
                <a:gd name="T62" fmla="*/ 341 w 454"/>
                <a:gd name="T63" fmla="*/ 28 h 595"/>
                <a:gd name="T64" fmla="*/ 369 w 454"/>
                <a:gd name="T65" fmla="*/ 28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4" h="595">
                  <a:moveTo>
                    <a:pt x="369" y="28"/>
                  </a:moveTo>
                  <a:lnTo>
                    <a:pt x="397" y="56"/>
                  </a:lnTo>
                  <a:lnTo>
                    <a:pt x="454" y="170"/>
                  </a:lnTo>
                  <a:lnTo>
                    <a:pt x="426" y="226"/>
                  </a:lnTo>
                  <a:lnTo>
                    <a:pt x="369" y="283"/>
                  </a:lnTo>
                  <a:lnTo>
                    <a:pt x="426" y="311"/>
                  </a:lnTo>
                  <a:lnTo>
                    <a:pt x="397" y="453"/>
                  </a:lnTo>
                  <a:lnTo>
                    <a:pt x="454" y="567"/>
                  </a:lnTo>
                  <a:lnTo>
                    <a:pt x="397" y="595"/>
                  </a:lnTo>
                  <a:lnTo>
                    <a:pt x="312" y="567"/>
                  </a:lnTo>
                  <a:lnTo>
                    <a:pt x="284" y="595"/>
                  </a:lnTo>
                  <a:lnTo>
                    <a:pt x="227" y="595"/>
                  </a:lnTo>
                  <a:lnTo>
                    <a:pt x="227" y="538"/>
                  </a:lnTo>
                  <a:lnTo>
                    <a:pt x="199" y="481"/>
                  </a:lnTo>
                  <a:lnTo>
                    <a:pt x="114" y="481"/>
                  </a:lnTo>
                  <a:lnTo>
                    <a:pt x="114" y="396"/>
                  </a:lnTo>
                  <a:lnTo>
                    <a:pt x="57" y="368"/>
                  </a:lnTo>
                  <a:lnTo>
                    <a:pt x="85" y="311"/>
                  </a:lnTo>
                  <a:lnTo>
                    <a:pt x="85" y="198"/>
                  </a:lnTo>
                  <a:lnTo>
                    <a:pt x="0" y="170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28"/>
                  </a:lnTo>
                  <a:lnTo>
                    <a:pt x="114" y="85"/>
                  </a:lnTo>
                  <a:lnTo>
                    <a:pt x="142" y="56"/>
                  </a:lnTo>
                  <a:lnTo>
                    <a:pt x="171" y="113"/>
                  </a:lnTo>
                  <a:lnTo>
                    <a:pt x="256" y="141"/>
                  </a:lnTo>
                  <a:lnTo>
                    <a:pt x="284" y="113"/>
                  </a:lnTo>
                  <a:lnTo>
                    <a:pt x="256" y="56"/>
                  </a:lnTo>
                  <a:lnTo>
                    <a:pt x="284" y="0"/>
                  </a:lnTo>
                  <a:lnTo>
                    <a:pt x="341" y="0"/>
                  </a:lnTo>
                  <a:lnTo>
                    <a:pt x="341" y="28"/>
                  </a:lnTo>
                  <a:lnTo>
                    <a:pt x="369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25" name="Freeform 365"/>
            <p:cNvSpPr>
              <a:spLocks/>
            </p:cNvSpPr>
            <p:nvPr/>
          </p:nvSpPr>
          <p:spPr bwMode="auto">
            <a:xfrm>
              <a:off x="4243" y="262"/>
              <a:ext cx="397" cy="425"/>
            </a:xfrm>
            <a:custGeom>
              <a:avLst/>
              <a:gdLst>
                <a:gd name="T0" fmla="*/ 397 w 397"/>
                <a:gd name="T1" fmla="*/ 0 h 425"/>
                <a:gd name="T2" fmla="*/ 284 w 397"/>
                <a:gd name="T3" fmla="*/ 0 h 425"/>
                <a:gd name="T4" fmla="*/ 198 w 397"/>
                <a:gd name="T5" fmla="*/ 28 h 425"/>
                <a:gd name="T6" fmla="*/ 85 w 397"/>
                <a:gd name="T7" fmla="*/ 85 h 425"/>
                <a:gd name="T8" fmla="*/ 0 w 397"/>
                <a:gd name="T9" fmla="*/ 255 h 425"/>
                <a:gd name="T10" fmla="*/ 28 w 397"/>
                <a:gd name="T11" fmla="*/ 311 h 425"/>
                <a:gd name="T12" fmla="*/ 85 w 397"/>
                <a:gd name="T13" fmla="*/ 340 h 425"/>
                <a:gd name="T14" fmla="*/ 85 w 397"/>
                <a:gd name="T15" fmla="*/ 368 h 425"/>
                <a:gd name="T16" fmla="*/ 170 w 397"/>
                <a:gd name="T17" fmla="*/ 425 h 425"/>
                <a:gd name="T18" fmla="*/ 284 w 397"/>
                <a:gd name="T19" fmla="*/ 425 h 425"/>
                <a:gd name="T20" fmla="*/ 369 w 397"/>
                <a:gd name="T21" fmla="*/ 340 h 425"/>
                <a:gd name="T22" fmla="*/ 312 w 397"/>
                <a:gd name="T23" fmla="*/ 255 h 425"/>
                <a:gd name="T24" fmla="*/ 255 w 397"/>
                <a:gd name="T25" fmla="*/ 255 h 425"/>
                <a:gd name="T26" fmla="*/ 255 w 397"/>
                <a:gd name="T27" fmla="*/ 113 h 425"/>
                <a:gd name="T28" fmla="*/ 369 w 397"/>
                <a:gd name="T29" fmla="*/ 56 h 425"/>
                <a:gd name="T30" fmla="*/ 397 w 397"/>
                <a:gd name="T31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425">
                  <a:moveTo>
                    <a:pt x="397" y="0"/>
                  </a:moveTo>
                  <a:lnTo>
                    <a:pt x="284" y="0"/>
                  </a:lnTo>
                  <a:lnTo>
                    <a:pt x="198" y="28"/>
                  </a:lnTo>
                  <a:lnTo>
                    <a:pt x="85" y="85"/>
                  </a:lnTo>
                  <a:lnTo>
                    <a:pt x="0" y="255"/>
                  </a:lnTo>
                  <a:lnTo>
                    <a:pt x="28" y="311"/>
                  </a:lnTo>
                  <a:lnTo>
                    <a:pt x="85" y="340"/>
                  </a:lnTo>
                  <a:lnTo>
                    <a:pt x="85" y="368"/>
                  </a:lnTo>
                  <a:lnTo>
                    <a:pt x="170" y="425"/>
                  </a:lnTo>
                  <a:lnTo>
                    <a:pt x="284" y="425"/>
                  </a:lnTo>
                  <a:lnTo>
                    <a:pt x="369" y="340"/>
                  </a:lnTo>
                  <a:lnTo>
                    <a:pt x="312" y="255"/>
                  </a:lnTo>
                  <a:lnTo>
                    <a:pt x="255" y="255"/>
                  </a:lnTo>
                  <a:lnTo>
                    <a:pt x="255" y="113"/>
                  </a:lnTo>
                  <a:lnTo>
                    <a:pt x="369" y="56"/>
                  </a:lnTo>
                  <a:lnTo>
                    <a:pt x="39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26" name="Freeform 366"/>
            <p:cNvSpPr>
              <a:spLocks/>
            </p:cNvSpPr>
            <p:nvPr/>
          </p:nvSpPr>
          <p:spPr bwMode="auto">
            <a:xfrm>
              <a:off x="3761" y="63"/>
              <a:ext cx="907" cy="992"/>
            </a:xfrm>
            <a:custGeom>
              <a:avLst/>
              <a:gdLst>
                <a:gd name="T0" fmla="*/ 907 w 907"/>
                <a:gd name="T1" fmla="*/ 28 h 992"/>
                <a:gd name="T2" fmla="*/ 851 w 907"/>
                <a:gd name="T3" fmla="*/ 0 h 992"/>
                <a:gd name="T4" fmla="*/ 624 w 907"/>
                <a:gd name="T5" fmla="*/ 57 h 992"/>
                <a:gd name="T6" fmla="*/ 369 w 907"/>
                <a:gd name="T7" fmla="*/ 199 h 992"/>
                <a:gd name="T8" fmla="*/ 255 w 907"/>
                <a:gd name="T9" fmla="*/ 482 h 992"/>
                <a:gd name="T10" fmla="*/ 170 w 907"/>
                <a:gd name="T11" fmla="*/ 454 h 992"/>
                <a:gd name="T12" fmla="*/ 85 w 907"/>
                <a:gd name="T13" fmla="*/ 539 h 992"/>
                <a:gd name="T14" fmla="*/ 57 w 907"/>
                <a:gd name="T15" fmla="*/ 652 h 992"/>
                <a:gd name="T16" fmla="*/ 85 w 907"/>
                <a:gd name="T17" fmla="*/ 737 h 992"/>
                <a:gd name="T18" fmla="*/ 0 w 907"/>
                <a:gd name="T19" fmla="*/ 765 h 992"/>
                <a:gd name="T20" fmla="*/ 28 w 907"/>
                <a:gd name="T21" fmla="*/ 851 h 992"/>
                <a:gd name="T22" fmla="*/ 85 w 907"/>
                <a:gd name="T23" fmla="*/ 851 h 992"/>
                <a:gd name="T24" fmla="*/ 85 w 907"/>
                <a:gd name="T25" fmla="*/ 879 h 992"/>
                <a:gd name="T26" fmla="*/ 142 w 907"/>
                <a:gd name="T27" fmla="*/ 936 h 992"/>
                <a:gd name="T28" fmla="*/ 170 w 907"/>
                <a:gd name="T29" fmla="*/ 907 h 992"/>
                <a:gd name="T30" fmla="*/ 199 w 907"/>
                <a:gd name="T31" fmla="*/ 964 h 992"/>
                <a:gd name="T32" fmla="*/ 284 w 907"/>
                <a:gd name="T33" fmla="*/ 992 h 992"/>
                <a:gd name="T34" fmla="*/ 312 w 907"/>
                <a:gd name="T35" fmla="*/ 964 h 992"/>
                <a:gd name="T36" fmla="*/ 284 w 907"/>
                <a:gd name="T37" fmla="*/ 907 h 992"/>
                <a:gd name="T38" fmla="*/ 312 w 907"/>
                <a:gd name="T39" fmla="*/ 851 h 992"/>
                <a:gd name="T40" fmla="*/ 369 w 907"/>
                <a:gd name="T41" fmla="*/ 851 h 992"/>
                <a:gd name="T42" fmla="*/ 369 w 907"/>
                <a:gd name="T43" fmla="*/ 879 h 992"/>
                <a:gd name="T44" fmla="*/ 397 w 907"/>
                <a:gd name="T45" fmla="*/ 879 h 992"/>
                <a:gd name="T46" fmla="*/ 425 w 907"/>
                <a:gd name="T47" fmla="*/ 822 h 992"/>
                <a:gd name="T48" fmla="*/ 425 w 907"/>
                <a:gd name="T49" fmla="*/ 765 h 992"/>
                <a:gd name="T50" fmla="*/ 482 w 907"/>
                <a:gd name="T51" fmla="*/ 709 h 992"/>
                <a:gd name="T52" fmla="*/ 425 w 907"/>
                <a:gd name="T53" fmla="*/ 680 h 992"/>
                <a:gd name="T54" fmla="*/ 454 w 907"/>
                <a:gd name="T55" fmla="*/ 624 h 992"/>
                <a:gd name="T56" fmla="*/ 510 w 907"/>
                <a:gd name="T57" fmla="*/ 680 h 992"/>
                <a:gd name="T58" fmla="*/ 652 w 907"/>
                <a:gd name="T59" fmla="*/ 624 h 992"/>
                <a:gd name="T60" fmla="*/ 567 w 907"/>
                <a:gd name="T61" fmla="*/ 567 h 992"/>
                <a:gd name="T62" fmla="*/ 567 w 907"/>
                <a:gd name="T63" fmla="*/ 539 h 992"/>
                <a:gd name="T64" fmla="*/ 510 w 907"/>
                <a:gd name="T65" fmla="*/ 510 h 992"/>
                <a:gd name="T66" fmla="*/ 482 w 907"/>
                <a:gd name="T67" fmla="*/ 454 h 992"/>
                <a:gd name="T68" fmla="*/ 567 w 907"/>
                <a:gd name="T69" fmla="*/ 284 h 992"/>
                <a:gd name="T70" fmla="*/ 680 w 907"/>
                <a:gd name="T71" fmla="*/ 227 h 992"/>
                <a:gd name="T72" fmla="*/ 766 w 907"/>
                <a:gd name="T73" fmla="*/ 199 h 992"/>
                <a:gd name="T74" fmla="*/ 766 w 907"/>
                <a:gd name="T75" fmla="*/ 142 h 992"/>
                <a:gd name="T76" fmla="*/ 907 w 907"/>
                <a:gd name="T77" fmla="*/ 28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992">
                  <a:moveTo>
                    <a:pt x="907" y="28"/>
                  </a:moveTo>
                  <a:lnTo>
                    <a:pt x="851" y="0"/>
                  </a:lnTo>
                  <a:lnTo>
                    <a:pt x="624" y="57"/>
                  </a:lnTo>
                  <a:lnTo>
                    <a:pt x="369" y="199"/>
                  </a:lnTo>
                  <a:lnTo>
                    <a:pt x="255" y="482"/>
                  </a:lnTo>
                  <a:lnTo>
                    <a:pt x="170" y="454"/>
                  </a:lnTo>
                  <a:lnTo>
                    <a:pt x="85" y="539"/>
                  </a:lnTo>
                  <a:lnTo>
                    <a:pt x="57" y="652"/>
                  </a:lnTo>
                  <a:lnTo>
                    <a:pt x="85" y="737"/>
                  </a:lnTo>
                  <a:lnTo>
                    <a:pt x="0" y="765"/>
                  </a:lnTo>
                  <a:lnTo>
                    <a:pt x="28" y="851"/>
                  </a:lnTo>
                  <a:lnTo>
                    <a:pt x="85" y="851"/>
                  </a:lnTo>
                  <a:lnTo>
                    <a:pt x="85" y="879"/>
                  </a:lnTo>
                  <a:lnTo>
                    <a:pt x="142" y="936"/>
                  </a:lnTo>
                  <a:lnTo>
                    <a:pt x="170" y="907"/>
                  </a:lnTo>
                  <a:lnTo>
                    <a:pt x="199" y="964"/>
                  </a:lnTo>
                  <a:lnTo>
                    <a:pt x="284" y="992"/>
                  </a:lnTo>
                  <a:lnTo>
                    <a:pt x="312" y="964"/>
                  </a:lnTo>
                  <a:lnTo>
                    <a:pt x="284" y="907"/>
                  </a:lnTo>
                  <a:lnTo>
                    <a:pt x="312" y="851"/>
                  </a:lnTo>
                  <a:lnTo>
                    <a:pt x="369" y="851"/>
                  </a:lnTo>
                  <a:lnTo>
                    <a:pt x="369" y="879"/>
                  </a:lnTo>
                  <a:lnTo>
                    <a:pt x="397" y="879"/>
                  </a:lnTo>
                  <a:lnTo>
                    <a:pt x="425" y="822"/>
                  </a:lnTo>
                  <a:lnTo>
                    <a:pt x="425" y="765"/>
                  </a:lnTo>
                  <a:lnTo>
                    <a:pt x="482" y="709"/>
                  </a:lnTo>
                  <a:lnTo>
                    <a:pt x="425" y="680"/>
                  </a:lnTo>
                  <a:lnTo>
                    <a:pt x="454" y="624"/>
                  </a:lnTo>
                  <a:lnTo>
                    <a:pt x="510" y="680"/>
                  </a:lnTo>
                  <a:lnTo>
                    <a:pt x="652" y="624"/>
                  </a:lnTo>
                  <a:lnTo>
                    <a:pt x="567" y="567"/>
                  </a:lnTo>
                  <a:lnTo>
                    <a:pt x="567" y="539"/>
                  </a:lnTo>
                  <a:lnTo>
                    <a:pt x="510" y="510"/>
                  </a:lnTo>
                  <a:lnTo>
                    <a:pt x="482" y="454"/>
                  </a:lnTo>
                  <a:lnTo>
                    <a:pt x="567" y="284"/>
                  </a:lnTo>
                  <a:lnTo>
                    <a:pt x="680" y="227"/>
                  </a:lnTo>
                  <a:lnTo>
                    <a:pt x="766" y="199"/>
                  </a:lnTo>
                  <a:lnTo>
                    <a:pt x="766" y="142"/>
                  </a:lnTo>
                  <a:lnTo>
                    <a:pt x="907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173" name="テキスト ボックス 172">
            <a:extLst>
              <a:ext uri="{FF2B5EF4-FFF2-40B4-BE49-F238E27FC236}">
                <a16:creationId xmlns:a16="http://schemas.microsoft.com/office/drawing/2014/main" id="{A2D40867-9DF9-4C27-9780-E27F0841682D}"/>
              </a:ext>
            </a:extLst>
          </p:cNvPr>
          <p:cNvSpPr txBox="1"/>
          <p:nvPr/>
        </p:nvSpPr>
        <p:spPr>
          <a:xfrm>
            <a:off x="107726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長野県</a:t>
            </a:r>
          </a:p>
        </p:txBody>
      </p:sp>
      <p:sp>
        <p:nvSpPr>
          <p:cNvPr id="174" name="テキスト ボックス 173">
            <a:extLst>
              <a:ext uri="{FF2B5EF4-FFF2-40B4-BE49-F238E27FC236}">
                <a16:creationId xmlns:a16="http://schemas.microsoft.com/office/drawing/2014/main" id="{6E93C55F-8585-4416-942B-E03A09E84E57}"/>
              </a:ext>
            </a:extLst>
          </p:cNvPr>
          <p:cNvSpPr txBox="1"/>
          <p:nvPr/>
        </p:nvSpPr>
        <p:spPr>
          <a:xfrm>
            <a:off x="72448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b="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b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75" name="直線コネクタ 174">
            <a:extLst>
              <a:ext uri="{FF2B5EF4-FFF2-40B4-BE49-F238E27FC236}">
                <a16:creationId xmlns:a16="http://schemas.microsoft.com/office/drawing/2014/main" id="{CF62797C-E2C5-4021-98C3-F0FA5FD10FC9}"/>
              </a:ext>
            </a:extLst>
          </p:cNvPr>
          <p:cNvCxnSpPr/>
          <p:nvPr/>
        </p:nvCxnSpPr>
        <p:spPr>
          <a:xfrm>
            <a:off x="99337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CB694726-8340-42C9-BBC4-B1857FB1824B}"/>
              </a:ext>
            </a:extLst>
          </p:cNvPr>
          <p:cNvGrpSpPr/>
          <p:nvPr/>
        </p:nvGrpSpPr>
        <p:grpSpPr>
          <a:xfrm>
            <a:off x="2466103" y="131863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7" name="四角形: 上の 2 つの角を丸める 176">
              <a:extLst>
                <a:ext uri="{FF2B5EF4-FFF2-40B4-BE49-F238E27FC236}">
                  <a16:creationId xmlns:a16="http://schemas.microsoft.com/office/drawing/2014/main" id="{DA1A1B69-1D33-4432-B891-C0EF88647BA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小谷村</a:t>
              </a:r>
            </a:p>
          </p:txBody>
        </p:sp>
        <p:sp>
          <p:nvSpPr>
            <p:cNvPr id="178" name="四角形: 上の 2 つの角を丸める 177">
              <a:extLst>
                <a:ext uri="{FF2B5EF4-FFF2-40B4-BE49-F238E27FC236}">
                  <a16:creationId xmlns:a16="http://schemas.microsoft.com/office/drawing/2014/main" id="{72C6307A-D9FA-489E-A331-EB1663BE099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5A7E31A0-E1C4-4456-AA85-91483D5DC276}"/>
              </a:ext>
            </a:extLst>
          </p:cNvPr>
          <p:cNvGrpSpPr/>
          <p:nvPr/>
        </p:nvGrpSpPr>
        <p:grpSpPr>
          <a:xfrm>
            <a:off x="2069863" y="181393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09986EE1-AC87-4292-9B16-7687FB7397B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白馬村</a:t>
              </a:r>
            </a:p>
          </p:txBody>
        </p:sp>
        <p:sp>
          <p:nvSpPr>
            <p:cNvPr id="184" name="四角形: 上の 2 つの角を丸める 183">
              <a:extLst>
                <a:ext uri="{FF2B5EF4-FFF2-40B4-BE49-F238E27FC236}">
                  <a16:creationId xmlns:a16="http://schemas.microsoft.com/office/drawing/2014/main" id="{AAEB26C4-E1F4-44D7-A84A-0EA0D524A49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333624C0-CA65-437A-9CFF-B96CF729D9EA}"/>
              </a:ext>
            </a:extLst>
          </p:cNvPr>
          <p:cNvGrpSpPr/>
          <p:nvPr/>
        </p:nvGrpSpPr>
        <p:grpSpPr>
          <a:xfrm>
            <a:off x="1780303" y="269785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3FF62F7A-9082-4D03-B232-6DBDF5D2BB2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大町市</a:t>
              </a:r>
            </a:p>
          </p:txBody>
        </p:sp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431E969C-906E-46D2-BBED-D54D539ABB8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DEA59C06-3F69-4994-B36C-65E163892351}"/>
              </a:ext>
            </a:extLst>
          </p:cNvPr>
          <p:cNvGrpSpPr/>
          <p:nvPr/>
        </p:nvGrpSpPr>
        <p:grpSpPr>
          <a:xfrm>
            <a:off x="4536424" y="39595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9" name="四角形: 上の 2 つの角を丸める 188">
              <a:extLst>
                <a:ext uri="{FF2B5EF4-FFF2-40B4-BE49-F238E27FC236}">
                  <a16:creationId xmlns:a16="http://schemas.microsoft.com/office/drawing/2014/main" id="{C70F1BFB-D366-4D75-BB6F-144478E03E4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飯山市</a:t>
              </a:r>
            </a:p>
          </p:txBody>
        </p:sp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BDFF7F51-A6B5-4B34-8F24-A858F72BC27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3C32FE38-06FA-4D4C-9B9C-62D677A36DF8}"/>
              </a:ext>
            </a:extLst>
          </p:cNvPr>
          <p:cNvGrpSpPr/>
          <p:nvPr/>
        </p:nvGrpSpPr>
        <p:grpSpPr>
          <a:xfrm>
            <a:off x="5298424" y="39595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2" name="四角形: 上の 2 つの角を丸める 191">
              <a:extLst>
                <a:ext uri="{FF2B5EF4-FFF2-40B4-BE49-F238E27FC236}">
                  <a16:creationId xmlns:a16="http://schemas.microsoft.com/office/drawing/2014/main" id="{25E95FB5-509D-4806-85ED-0DEE02A008D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栄村</a:t>
              </a:r>
            </a:p>
          </p:txBody>
        </p:sp>
        <p:sp>
          <p:nvSpPr>
            <p:cNvPr id="193" name="四角形: 上の 2 つの角を丸める 192">
              <a:extLst>
                <a:ext uri="{FF2B5EF4-FFF2-40B4-BE49-F238E27FC236}">
                  <a16:creationId xmlns:a16="http://schemas.microsoft.com/office/drawing/2014/main" id="{FF50A9AC-1345-49BC-A24D-48C21D98AEE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802CE98A-8819-4743-B96A-039E906CDE2C}"/>
              </a:ext>
            </a:extLst>
          </p:cNvPr>
          <p:cNvGrpSpPr/>
          <p:nvPr/>
        </p:nvGrpSpPr>
        <p:grpSpPr>
          <a:xfrm>
            <a:off x="4925044" y="86839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5" name="四角形: 上の 2 つの角を丸める 194">
              <a:extLst>
                <a:ext uri="{FF2B5EF4-FFF2-40B4-BE49-F238E27FC236}">
                  <a16:creationId xmlns:a16="http://schemas.microsoft.com/office/drawing/2014/main" id="{5692E8A3-D8AD-4BE7-B658-B1DA7CAC99E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野沢温泉村</a:t>
              </a:r>
            </a:p>
          </p:txBody>
        </p:sp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1C889372-89E6-4681-84C8-2FABE520F1E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D579F1C5-396C-4806-BB0B-9A6669CAC38B}"/>
              </a:ext>
            </a:extLst>
          </p:cNvPr>
          <p:cNvGrpSpPr/>
          <p:nvPr/>
        </p:nvGrpSpPr>
        <p:grpSpPr>
          <a:xfrm>
            <a:off x="5686638" y="103615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8" name="四角形: 上の 2 つの角を丸める 197">
              <a:extLst>
                <a:ext uri="{FF2B5EF4-FFF2-40B4-BE49-F238E27FC236}">
                  <a16:creationId xmlns:a16="http://schemas.microsoft.com/office/drawing/2014/main" id="{7842AFB6-C104-4C3E-B103-D510A9F010C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木島平村</a:t>
              </a:r>
            </a:p>
          </p:txBody>
        </p:sp>
        <p:sp>
          <p:nvSpPr>
            <p:cNvPr id="199" name="四角形: 上の 2 つの角を丸める 198">
              <a:extLst>
                <a:ext uri="{FF2B5EF4-FFF2-40B4-BE49-F238E27FC236}">
                  <a16:creationId xmlns:a16="http://schemas.microsoft.com/office/drawing/2014/main" id="{AF2D8317-A9F8-43BD-AF27-5E0841F558D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FD60A989-195A-46CE-87C0-07700EF6C79B}"/>
              </a:ext>
            </a:extLst>
          </p:cNvPr>
          <p:cNvGrpSpPr/>
          <p:nvPr/>
        </p:nvGrpSpPr>
        <p:grpSpPr>
          <a:xfrm>
            <a:off x="5222224" y="157334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1" name="四角形: 上の 2 つの角を丸める 200">
              <a:extLst>
                <a:ext uri="{FF2B5EF4-FFF2-40B4-BE49-F238E27FC236}">
                  <a16:creationId xmlns:a16="http://schemas.microsoft.com/office/drawing/2014/main" id="{05F76FA8-4714-45B1-82B2-5B0A9223F16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山ノ内町</a:t>
              </a:r>
            </a:p>
          </p:txBody>
        </p:sp>
        <p:sp>
          <p:nvSpPr>
            <p:cNvPr id="202" name="四角形: 上の 2 つの角を丸める 201">
              <a:extLst>
                <a:ext uri="{FF2B5EF4-FFF2-40B4-BE49-F238E27FC236}">
                  <a16:creationId xmlns:a16="http://schemas.microsoft.com/office/drawing/2014/main" id="{3368A2C8-9C6A-4F61-BD21-1F284A08B0C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1" name="グループ化 280">
            <a:extLst>
              <a:ext uri="{FF2B5EF4-FFF2-40B4-BE49-F238E27FC236}">
                <a16:creationId xmlns:a16="http://schemas.microsoft.com/office/drawing/2014/main" id="{ED2FAF45-52C4-44E3-92BB-E68125AD3518}"/>
              </a:ext>
            </a:extLst>
          </p:cNvPr>
          <p:cNvGrpSpPr/>
          <p:nvPr/>
        </p:nvGrpSpPr>
        <p:grpSpPr>
          <a:xfrm>
            <a:off x="3616723" y="83673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2" name="四角形: 上の 2 つの角を丸める 281">
              <a:extLst>
                <a:ext uri="{FF2B5EF4-FFF2-40B4-BE49-F238E27FC236}">
                  <a16:creationId xmlns:a16="http://schemas.microsoft.com/office/drawing/2014/main" id="{97653654-B4DF-4D68-9B61-9BE17C86F9B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信濃町</a:t>
              </a:r>
            </a:p>
          </p:txBody>
        </p:sp>
        <p:sp>
          <p:nvSpPr>
            <p:cNvPr id="283" name="四角形: 上の 2 つの角を丸める 282">
              <a:extLst>
                <a:ext uri="{FF2B5EF4-FFF2-40B4-BE49-F238E27FC236}">
                  <a16:creationId xmlns:a16="http://schemas.microsoft.com/office/drawing/2014/main" id="{71CF191C-BB22-4FF1-8E1A-931F55EDA8E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4" name="グループ化 283">
            <a:extLst>
              <a:ext uri="{FF2B5EF4-FFF2-40B4-BE49-F238E27FC236}">
                <a16:creationId xmlns:a16="http://schemas.microsoft.com/office/drawing/2014/main" id="{103AF3A6-293A-41EA-A476-60A8092C52F1}"/>
              </a:ext>
            </a:extLst>
          </p:cNvPr>
          <p:cNvGrpSpPr/>
          <p:nvPr/>
        </p:nvGrpSpPr>
        <p:grpSpPr>
          <a:xfrm>
            <a:off x="3682984" y="13085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5" name="四角形: 上の 2 つの角を丸める 284">
              <a:extLst>
                <a:ext uri="{FF2B5EF4-FFF2-40B4-BE49-F238E27FC236}">
                  <a16:creationId xmlns:a16="http://schemas.microsoft.com/office/drawing/2014/main" id="{D927A3D6-E7C8-4EF1-8B2C-963E9FF900F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飯綱町</a:t>
              </a:r>
            </a:p>
          </p:txBody>
        </p:sp>
        <p:sp>
          <p:nvSpPr>
            <p:cNvPr id="286" name="四角形: 上の 2 つの角を丸める 285">
              <a:extLst>
                <a:ext uri="{FF2B5EF4-FFF2-40B4-BE49-F238E27FC236}">
                  <a16:creationId xmlns:a16="http://schemas.microsoft.com/office/drawing/2014/main" id="{ED408C3C-1067-47B1-BD49-739EF5B9238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7" name="グループ化 286">
            <a:extLst>
              <a:ext uri="{FF2B5EF4-FFF2-40B4-BE49-F238E27FC236}">
                <a16:creationId xmlns:a16="http://schemas.microsoft.com/office/drawing/2014/main" id="{93DBCF2B-443E-47FD-8E5D-D92CF778C2B9}"/>
              </a:ext>
            </a:extLst>
          </p:cNvPr>
          <p:cNvGrpSpPr/>
          <p:nvPr/>
        </p:nvGrpSpPr>
        <p:grpSpPr>
          <a:xfrm>
            <a:off x="4444984" y="13085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8" name="四角形: 上の 2 つの角を丸める 287">
              <a:extLst>
                <a:ext uri="{FF2B5EF4-FFF2-40B4-BE49-F238E27FC236}">
                  <a16:creationId xmlns:a16="http://schemas.microsoft.com/office/drawing/2014/main" id="{6A5F18BD-4413-474C-AACE-045BE7AFF13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中野市</a:t>
              </a:r>
            </a:p>
          </p:txBody>
        </p:sp>
        <p:sp>
          <p:nvSpPr>
            <p:cNvPr id="289" name="四角形: 上の 2 つの角を丸める 288">
              <a:extLst>
                <a:ext uri="{FF2B5EF4-FFF2-40B4-BE49-F238E27FC236}">
                  <a16:creationId xmlns:a16="http://schemas.microsoft.com/office/drawing/2014/main" id="{E289D9D8-E774-48BE-A9A6-5A4A1449A76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1" name="グループ化 370">
            <a:extLst>
              <a:ext uri="{FF2B5EF4-FFF2-40B4-BE49-F238E27FC236}">
                <a16:creationId xmlns:a16="http://schemas.microsoft.com/office/drawing/2014/main" id="{2D181C96-3F81-4AC7-BC64-8009FCD07BFB}"/>
              </a:ext>
            </a:extLst>
          </p:cNvPr>
          <p:cNvGrpSpPr/>
          <p:nvPr/>
        </p:nvGrpSpPr>
        <p:grpSpPr>
          <a:xfrm>
            <a:off x="3682984" y="178095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72" name="四角形: 上の 2 つの角を丸める 371">
              <a:extLst>
                <a:ext uri="{FF2B5EF4-FFF2-40B4-BE49-F238E27FC236}">
                  <a16:creationId xmlns:a16="http://schemas.microsoft.com/office/drawing/2014/main" id="{9DF67D4C-6033-4156-8B8D-F5A46A41F37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小布施町</a:t>
              </a:r>
            </a:p>
          </p:txBody>
        </p:sp>
        <p:sp>
          <p:nvSpPr>
            <p:cNvPr id="373" name="四角形: 上の 2 つの角を丸める 372">
              <a:extLst>
                <a:ext uri="{FF2B5EF4-FFF2-40B4-BE49-F238E27FC236}">
                  <a16:creationId xmlns:a16="http://schemas.microsoft.com/office/drawing/2014/main" id="{989A83F9-7B59-4001-9C4A-1CAF8D42D2C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4" name="グループ化 373">
            <a:extLst>
              <a:ext uri="{FF2B5EF4-FFF2-40B4-BE49-F238E27FC236}">
                <a16:creationId xmlns:a16="http://schemas.microsoft.com/office/drawing/2014/main" id="{14A5E9D5-E7F2-4B99-AA9F-2BEC51BE2668}"/>
              </a:ext>
            </a:extLst>
          </p:cNvPr>
          <p:cNvGrpSpPr/>
          <p:nvPr/>
        </p:nvGrpSpPr>
        <p:grpSpPr>
          <a:xfrm>
            <a:off x="4444984" y="178095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75" name="四角形: 上の 2 つの角を丸める 374">
              <a:extLst>
                <a:ext uri="{FF2B5EF4-FFF2-40B4-BE49-F238E27FC236}">
                  <a16:creationId xmlns:a16="http://schemas.microsoft.com/office/drawing/2014/main" id="{2F3981D8-9FCC-40D5-8F49-6A6CA97177F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高山村</a:t>
              </a:r>
            </a:p>
          </p:txBody>
        </p:sp>
        <p:sp>
          <p:nvSpPr>
            <p:cNvPr id="376" name="四角形: 上の 2 つの角を丸める 375">
              <a:extLst>
                <a:ext uri="{FF2B5EF4-FFF2-40B4-BE49-F238E27FC236}">
                  <a16:creationId xmlns:a16="http://schemas.microsoft.com/office/drawing/2014/main" id="{1BFE0ADA-E7E7-400A-8C2D-B4524C0A08A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7" name="グループ化 376">
            <a:extLst>
              <a:ext uri="{FF2B5EF4-FFF2-40B4-BE49-F238E27FC236}">
                <a16:creationId xmlns:a16="http://schemas.microsoft.com/office/drawing/2014/main" id="{0FE81CFB-713D-4F0B-9BA9-671F58997EAB}"/>
              </a:ext>
            </a:extLst>
          </p:cNvPr>
          <p:cNvGrpSpPr/>
          <p:nvPr/>
        </p:nvGrpSpPr>
        <p:grpSpPr>
          <a:xfrm>
            <a:off x="2738104" y="225339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78" name="四角形: 上の 2 つの角を丸める 377">
              <a:extLst>
                <a:ext uri="{FF2B5EF4-FFF2-40B4-BE49-F238E27FC236}">
                  <a16:creationId xmlns:a16="http://schemas.microsoft.com/office/drawing/2014/main" id="{BD694A3B-61B6-4487-85B6-CD935D3F0F3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小川村</a:t>
              </a:r>
            </a:p>
          </p:txBody>
        </p:sp>
        <p:sp>
          <p:nvSpPr>
            <p:cNvPr id="379" name="四角形: 上の 2 つの角を丸める 378">
              <a:extLst>
                <a:ext uri="{FF2B5EF4-FFF2-40B4-BE49-F238E27FC236}">
                  <a16:creationId xmlns:a16="http://schemas.microsoft.com/office/drawing/2014/main" id="{06E3010F-844B-49B3-8961-1FA69362CE8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0" name="グループ化 379">
            <a:extLst>
              <a:ext uri="{FF2B5EF4-FFF2-40B4-BE49-F238E27FC236}">
                <a16:creationId xmlns:a16="http://schemas.microsoft.com/office/drawing/2014/main" id="{835EED72-CFCF-4CAB-934D-62131EE10076}"/>
              </a:ext>
            </a:extLst>
          </p:cNvPr>
          <p:cNvGrpSpPr/>
          <p:nvPr/>
        </p:nvGrpSpPr>
        <p:grpSpPr>
          <a:xfrm>
            <a:off x="3500104" y="225339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81" name="四角形: 上の 2 つの角を丸める 380">
              <a:extLst>
                <a:ext uri="{FF2B5EF4-FFF2-40B4-BE49-F238E27FC236}">
                  <a16:creationId xmlns:a16="http://schemas.microsoft.com/office/drawing/2014/main" id="{51C9D82B-CCA4-400A-A1CF-B9C6296D704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長野市</a:t>
              </a:r>
            </a:p>
          </p:txBody>
        </p:sp>
        <p:sp>
          <p:nvSpPr>
            <p:cNvPr id="382" name="四角形: 上の 2 つの角を丸める 381">
              <a:extLst>
                <a:ext uri="{FF2B5EF4-FFF2-40B4-BE49-F238E27FC236}">
                  <a16:creationId xmlns:a16="http://schemas.microsoft.com/office/drawing/2014/main" id="{58070F42-024B-49A5-BA18-53B8660DD32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3" name="グループ化 382">
            <a:extLst>
              <a:ext uri="{FF2B5EF4-FFF2-40B4-BE49-F238E27FC236}">
                <a16:creationId xmlns:a16="http://schemas.microsoft.com/office/drawing/2014/main" id="{4E97E703-5FC4-4BE0-9943-67EA36834042}"/>
              </a:ext>
            </a:extLst>
          </p:cNvPr>
          <p:cNvGrpSpPr/>
          <p:nvPr/>
        </p:nvGrpSpPr>
        <p:grpSpPr>
          <a:xfrm>
            <a:off x="1268748" y="45739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84" name="四角形: 上の 2 つの角を丸める 383">
              <a:extLst>
                <a:ext uri="{FF2B5EF4-FFF2-40B4-BE49-F238E27FC236}">
                  <a16:creationId xmlns:a16="http://schemas.microsoft.com/office/drawing/2014/main" id="{3D3EECC6-05FE-4ECD-82FC-5D1736D4485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松本市</a:t>
              </a:r>
            </a:p>
          </p:txBody>
        </p:sp>
        <p:sp>
          <p:nvSpPr>
            <p:cNvPr id="385" name="四角形: 上の 2 つの角を丸める 384">
              <a:extLst>
                <a:ext uri="{FF2B5EF4-FFF2-40B4-BE49-F238E27FC236}">
                  <a16:creationId xmlns:a16="http://schemas.microsoft.com/office/drawing/2014/main" id="{BD40ED56-C048-495F-A660-C8290715438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6" name="グループ化 385">
            <a:extLst>
              <a:ext uri="{FF2B5EF4-FFF2-40B4-BE49-F238E27FC236}">
                <a16:creationId xmlns:a16="http://schemas.microsoft.com/office/drawing/2014/main" id="{7C92AD1A-C42E-4F67-AA07-010565461283}"/>
              </a:ext>
            </a:extLst>
          </p:cNvPr>
          <p:cNvGrpSpPr/>
          <p:nvPr/>
        </p:nvGrpSpPr>
        <p:grpSpPr>
          <a:xfrm>
            <a:off x="1147087" y="56407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87" name="四角形: 上の 2 つの角を丸める 386">
              <a:extLst>
                <a:ext uri="{FF2B5EF4-FFF2-40B4-BE49-F238E27FC236}">
                  <a16:creationId xmlns:a16="http://schemas.microsoft.com/office/drawing/2014/main" id="{7655A6D8-90F5-4F91-86F5-A3727EDCA5E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木曽町</a:t>
              </a:r>
            </a:p>
          </p:txBody>
        </p:sp>
        <p:sp>
          <p:nvSpPr>
            <p:cNvPr id="388" name="四角形: 上の 2 つの角を丸める 387">
              <a:extLst>
                <a:ext uri="{FF2B5EF4-FFF2-40B4-BE49-F238E27FC236}">
                  <a16:creationId xmlns:a16="http://schemas.microsoft.com/office/drawing/2014/main" id="{43E14256-6324-4511-A822-078F9252E4D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9" name="グループ化 388">
            <a:extLst>
              <a:ext uri="{FF2B5EF4-FFF2-40B4-BE49-F238E27FC236}">
                <a16:creationId xmlns:a16="http://schemas.microsoft.com/office/drawing/2014/main" id="{D37FB087-2A8E-40DE-B447-81B3FCA38369}"/>
              </a:ext>
            </a:extLst>
          </p:cNvPr>
          <p:cNvGrpSpPr/>
          <p:nvPr/>
        </p:nvGrpSpPr>
        <p:grpSpPr>
          <a:xfrm>
            <a:off x="917556" y="93593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90" name="四角形: 上の 2 つの角を丸める 389">
              <a:extLst>
                <a:ext uri="{FF2B5EF4-FFF2-40B4-BE49-F238E27FC236}">
                  <a16:creationId xmlns:a16="http://schemas.microsoft.com/office/drawing/2014/main" id="{A0066FC1-30DC-40B8-8F81-A10E7CEF7E7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根羽村</a:t>
              </a:r>
            </a:p>
          </p:txBody>
        </p:sp>
        <p:sp>
          <p:nvSpPr>
            <p:cNvPr id="391" name="四角形: 上の 2 つの角を丸める 390">
              <a:extLst>
                <a:ext uri="{FF2B5EF4-FFF2-40B4-BE49-F238E27FC236}">
                  <a16:creationId xmlns:a16="http://schemas.microsoft.com/office/drawing/2014/main" id="{7F73FDF5-0E35-4236-814A-1C0E0F76398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0" name="グループ化 469">
            <a:extLst>
              <a:ext uri="{FF2B5EF4-FFF2-40B4-BE49-F238E27FC236}">
                <a16:creationId xmlns:a16="http://schemas.microsoft.com/office/drawing/2014/main" id="{EDFC494A-35D1-4706-B9FD-AAC48C7E65B2}"/>
              </a:ext>
            </a:extLst>
          </p:cNvPr>
          <p:cNvGrpSpPr/>
          <p:nvPr/>
        </p:nvGrpSpPr>
        <p:grpSpPr>
          <a:xfrm>
            <a:off x="1679556" y="93593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71" name="四角形: 上の 2 つの角を丸める 470">
              <a:extLst>
                <a:ext uri="{FF2B5EF4-FFF2-40B4-BE49-F238E27FC236}">
                  <a16:creationId xmlns:a16="http://schemas.microsoft.com/office/drawing/2014/main" id="{4315C4AB-9F1C-4A03-8D3A-606DBFE9537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売木村</a:t>
              </a:r>
            </a:p>
          </p:txBody>
        </p:sp>
        <p:sp>
          <p:nvSpPr>
            <p:cNvPr id="472" name="四角形: 上の 2 つの角を丸める 471">
              <a:extLst>
                <a:ext uri="{FF2B5EF4-FFF2-40B4-BE49-F238E27FC236}">
                  <a16:creationId xmlns:a16="http://schemas.microsoft.com/office/drawing/2014/main" id="{8A97B3AF-854C-4B12-8A46-1B39979BA73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3" name="グループ化 472">
            <a:extLst>
              <a:ext uri="{FF2B5EF4-FFF2-40B4-BE49-F238E27FC236}">
                <a16:creationId xmlns:a16="http://schemas.microsoft.com/office/drawing/2014/main" id="{5C95AFAB-C082-42C1-9A68-7F22FEF4FEFC}"/>
              </a:ext>
            </a:extLst>
          </p:cNvPr>
          <p:cNvGrpSpPr/>
          <p:nvPr/>
        </p:nvGrpSpPr>
        <p:grpSpPr>
          <a:xfrm>
            <a:off x="2441556" y="93593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74" name="四角形: 上の 2 つの角を丸める 473">
              <a:extLst>
                <a:ext uri="{FF2B5EF4-FFF2-40B4-BE49-F238E27FC236}">
                  <a16:creationId xmlns:a16="http://schemas.microsoft.com/office/drawing/2014/main" id="{F364403D-8AC0-4B52-B121-60702493F8B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天龍村</a:t>
              </a:r>
            </a:p>
          </p:txBody>
        </p:sp>
        <p:sp>
          <p:nvSpPr>
            <p:cNvPr id="475" name="四角形: 上の 2 つの角を丸める 474">
              <a:extLst>
                <a:ext uri="{FF2B5EF4-FFF2-40B4-BE49-F238E27FC236}">
                  <a16:creationId xmlns:a16="http://schemas.microsoft.com/office/drawing/2014/main" id="{51E02769-572C-4155-A99B-671AB83EEA9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6" name="グループ化 475">
            <a:extLst>
              <a:ext uri="{FF2B5EF4-FFF2-40B4-BE49-F238E27FC236}">
                <a16:creationId xmlns:a16="http://schemas.microsoft.com/office/drawing/2014/main" id="{3A1E5B05-8924-48C8-B012-6B80FA8EA270}"/>
              </a:ext>
            </a:extLst>
          </p:cNvPr>
          <p:cNvGrpSpPr/>
          <p:nvPr/>
        </p:nvGrpSpPr>
        <p:grpSpPr>
          <a:xfrm>
            <a:off x="1039476" y="88793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77" name="四角形: 上の 2 つの角を丸める 476">
              <a:extLst>
                <a:ext uri="{FF2B5EF4-FFF2-40B4-BE49-F238E27FC236}">
                  <a16:creationId xmlns:a16="http://schemas.microsoft.com/office/drawing/2014/main" id="{DFF59A8A-DBAF-4F17-B289-01AB188AC50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平谷村</a:t>
              </a:r>
            </a:p>
          </p:txBody>
        </p:sp>
        <p:sp>
          <p:nvSpPr>
            <p:cNvPr id="478" name="四角形: 上の 2 つの角を丸める 477">
              <a:extLst>
                <a:ext uri="{FF2B5EF4-FFF2-40B4-BE49-F238E27FC236}">
                  <a16:creationId xmlns:a16="http://schemas.microsoft.com/office/drawing/2014/main" id="{00487A1C-E997-40CB-9E12-5CD710FF309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9" name="グループ化 478">
            <a:extLst>
              <a:ext uri="{FF2B5EF4-FFF2-40B4-BE49-F238E27FC236}">
                <a16:creationId xmlns:a16="http://schemas.microsoft.com/office/drawing/2014/main" id="{FC1389D5-EB54-4DF3-9E45-204332867A3E}"/>
              </a:ext>
            </a:extLst>
          </p:cNvPr>
          <p:cNvGrpSpPr/>
          <p:nvPr/>
        </p:nvGrpSpPr>
        <p:grpSpPr>
          <a:xfrm>
            <a:off x="1801476" y="88793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80" name="四角形: 上の 2 つの角を丸める 479">
              <a:extLst>
                <a:ext uri="{FF2B5EF4-FFF2-40B4-BE49-F238E27FC236}">
                  <a16:creationId xmlns:a16="http://schemas.microsoft.com/office/drawing/2014/main" id="{48C007CE-0C70-489B-A339-DD239192F34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阿南町</a:t>
              </a:r>
            </a:p>
          </p:txBody>
        </p:sp>
        <p:sp>
          <p:nvSpPr>
            <p:cNvPr id="481" name="四角形: 上の 2 つの角を丸める 480">
              <a:extLst>
                <a:ext uri="{FF2B5EF4-FFF2-40B4-BE49-F238E27FC236}">
                  <a16:creationId xmlns:a16="http://schemas.microsoft.com/office/drawing/2014/main" id="{FD5C8FEF-53B1-4A44-A6F9-AACC749412D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2" name="グループ化 481">
            <a:extLst>
              <a:ext uri="{FF2B5EF4-FFF2-40B4-BE49-F238E27FC236}">
                <a16:creationId xmlns:a16="http://schemas.microsoft.com/office/drawing/2014/main" id="{952E398A-CF1B-4B59-9A54-58AD82A2F34A}"/>
              </a:ext>
            </a:extLst>
          </p:cNvPr>
          <p:cNvGrpSpPr/>
          <p:nvPr/>
        </p:nvGrpSpPr>
        <p:grpSpPr>
          <a:xfrm>
            <a:off x="2563476" y="88793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83" name="四角形: 上の 2 つの角を丸める 482">
              <a:extLst>
                <a:ext uri="{FF2B5EF4-FFF2-40B4-BE49-F238E27FC236}">
                  <a16:creationId xmlns:a16="http://schemas.microsoft.com/office/drawing/2014/main" id="{9BC9B68B-8481-4A03-96F7-F116CC8F164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泰阜村</a:t>
              </a:r>
            </a:p>
          </p:txBody>
        </p:sp>
        <p:sp>
          <p:nvSpPr>
            <p:cNvPr id="484" name="四角形: 上の 2 つの角を丸める 483">
              <a:extLst>
                <a:ext uri="{FF2B5EF4-FFF2-40B4-BE49-F238E27FC236}">
                  <a16:creationId xmlns:a16="http://schemas.microsoft.com/office/drawing/2014/main" id="{70BD40CD-2C89-42A8-8B80-915A1D8D5FF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5" name="グループ化 484">
            <a:extLst>
              <a:ext uri="{FF2B5EF4-FFF2-40B4-BE49-F238E27FC236}">
                <a16:creationId xmlns:a16="http://schemas.microsoft.com/office/drawing/2014/main" id="{D4EDE5FC-6D46-4ECA-AED8-4274E18E3DC4}"/>
              </a:ext>
            </a:extLst>
          </p:cNvPr>
          <p:cNvGrpSpPr/>
          <p:nvPr/>
        </p:nvGrpSpPr>
        <p:grpSpPr>
          <a:xfrm>
            <a:off x="1466196" y="84068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86" name="四角形: 上の 2 つの角を丸める 485">
              <a:extLst>
                <a:ext uri="{FF2B5EF4-FFF2-40B4-BE49-F238E27FC236}">
                  <a16:creationId xmlns:a16="http://schemas.microsoft.com/office/drawing/2014/main" id="{FC20F44D-7C85-4748-AFFA-ECB5A4FE9BA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阿智村</a:t>
              </a:r>
            </a:p>
          </p:txBody>
        </p:sp>
        <p:sp>
          <p:nvSpPr>
            <p:cNvPr id="487" name="四角形: 上の 2 つの角を丸める 486">
              <a:extLst>
                <a:ext uri="{FF2B5EF4-FFF2-40B4-BE49-F238E27FC236}">
                  <a16:creationId xmlns:a16="http://schemas.microsoft.com/office/drawing/2014/main" id="{30E06E4A-8CD9-439C-8EAF-B26A14DB0D7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8" name="グループ化 487">
            <a:extLst>
              <a:ext uri="{FF2B5EF4-FFF2-40B4-BE49-F238E27FC236}">
                <a16:creationId xmlns:a16="http://schemas.microsoft.com/office/drawing/2014/main" id="{3D66A105-4342-44B5-97DB-62491E843A71}"/>
              </a:ext>
            </a:extLst>
          </p:cNvPr>
          <p:cNvGrpSpPr/>
          <p:nvPr/>
        </p:nvGrpSpPr>
        <p:grpSpPr>
          <a:xfrm>
            <a:off x="2228196" y="84068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89" name="四角形: 上の 2 つの角を丸める 488">
              <a:extLst>
                <a:ext uri="{FF2B5EF4-FFF2-40B4-BE49-F238E27FC236}">
                  <a16:creationId xmlns:a16="http://schemas.microsoft.com/office/drawing/2014/main" id="{E01A1BF4-B1D7-4ACE-97CB-87A61C4CE5E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下條村</a:t>
              </a:r>
            </a:p>
          </p:txBody>
        </p:sp>
        <p:sp>
          <p:nvSpPr>
            <p:cNvPr id="490" name="四角形: 上の 2 つの角を丸める 489">
              <a:extLst>
                <a:ext uri="{FF2B5EF4-FFF2-40B4-BE49-F238E27FC236}">
                  <a16:creationId xmlns:a16="http://schemas.microsoft.com/office/drawing/2014/main" id="{E12D958C-8042-4AF2-B42E-550120865E1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1" name="グループ化 490">
            <a:extLst>
              <a:ext uri="{FF2B5EF4-FFF2-40B4-BE49-F238E27FC236}">
                <a16:creationId xmlns:a16="http://schemas.microsoft.com/office/drawing/2014/main" id="{B6E39213-1DFD-41D8-A9A3-2872F3B82C4F}"/>
              </a:ext>
            </a:extLst>
          </p:cNvPr>
          <p:cNvGrpSpPr/>
          <p:nvPr/>
        </p:nvGrpSpPr>
        <p:grpSpPr>
          <a:xfrm>
            <a:off x="2990196" y="84068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92" name="四角形: 上の 2 つの角を丸める 491">
              <a:extLst>
                <a:ext uri="{FF2B5EF4-FFF2-40B4-BE49-F238E27FC236}">
                  <a16:creationId xmlns:a16="http://schemas.microsoft.com/office/drawing/2014/main" id="{5AAAF042-4AA4-4E21-80EB-5AC1B809287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飯田市</a:t>
              </a:r>
            </a:p>
          </p:txBody>
        </p:sp>
        <p:sp>
          <p:nvSpPr>
            <p:cNvPr id="493" name="四角形: 上の 2 つの角を丸める 492">
              <a:extLst>
                <a:ext uri="{FF2B5EF4-FFF2-40B4-BE49-F238E27FC236}">
                  <a16:creationId xmlns:a16="http://schemas.microsoft.com/office/drawing/2014/main" id="{FAA9B5F0-27F1-4D76-97B2-AE19CF40A98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73" name="グループ化 572">
            <a:extLst>
              <a:ext uri="{FF2B5EF4-FFF2-40B4-BE49-F238E27FC236}">
                <a16:creationId xmlns:a16="http://schemas.microsoft.com/office/drawing/2014/main" id="{1CC1F0A4-3EE1-44CF-913B-29AEF9906EAC}"/>
              </a:ext>
            </a:extLst>
          </p:cNvPr>
          <p:cNvGrpSpPr/>
          <p:nvPr/>
        </p:nvGrpSpPr>
        <p:grpSpPr>
          <a:xfrm>
            <a:off x="2601576" y="79268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74" name="四角形: 上の 2 つの角を丸める 573">
              <a:extLst>
                <a:ext uri="{FF2B5EF4-FFF2-40B4-BE49-F238E27FC236}">
                  <a16:creationId xmlns:a16="http://schemas.microsoft.com/office/drawing/2014/main" id="{3D691F65-63A8-48BE-A58E-A529BD57520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喬木村</a:t>
              </a:r>
            </a:p>
          </p:txBody>
        </p:sp>
        <p:sp>
          <p:nvSpPr>
            <p:cNvPr id="575" name="四角形: 上の 2 つの角を丸める 574">
              <a:extLst>
                <a:ext uri="{FF2B5EF4-FFF2-40B4-BE49-F238E27FC236}">
                  <a16:creationId xmlns:a16="http://schemas.microsoft.com/office/drawing/2014/main" id="{ADB0346E-5651-42AA-9BD6-B36B442AF48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76" name="グループ化 575">
            <a:extLst>
              <a:ext uri="{FF2B5EF4-FFF2-40B4-BE49-F238E27FC236}">
                <a16:creationId xmlns:a16="http://schemas.microsoft.com/office/drawing/2014/main" id="{1F6A7C98-C4D6-4C34-8F85-97B8C9F31D6F}"/>
              </a:ext>
            </a:extLst>
          </p:cNvPr>
          <p:cNvGrpSpPr/>
          <p:nvPr/>
        </p:nvGrpSpPr>
        <p:grpSpPr>
          <a:xfrm>
            <a:off x="5858015" y="49549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77" name="四角形: 上の 2 つの角を丸める 576">
              <a:extLst>
                <a:ext uri="{FF2B5EF4-FFF2-40B4-BE49-F238E27FC236}">
                  <a16:creationId xmlns:a16="http://schemas.microsoft.com/office/drawing/2014/main" id="{44CF9D1E-74A7-4DDA-B8C9-CA241A9263F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北相木村</a:t>
              </a:r>
            </a:p>
          </p:txBody>
        </p:sp>
        <p:sp>
          <p:nvSpPr>
            <p:cNvPr id="578" name="四角形: 上の 2 つの角を丸める 577">
              <a:extLst>
                <a:ext uri="{FF2B5EF4-FFF2-40B4-BE49-F238E27FC236}">
                  <a16:creationId xmlns:a16="http://schemas.microsoft.com/office/drawing/2014/main" id="{3C119600-8EA0-4FC5-9A7C-3A97BC6A399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79" name="グループ化 578">
            <a:extLst>
              <a:ext uri="{FF2B5EF4-FFF2-40B4-BE49-F238E27FC236}">
                <a16:creationId xmlns:a16="http://schemas.microsoft.com/office/drawing/2014/main" id="{C526ACDA-4314-4582-8C49-3D5CCE000B79}"/>
              </a:ext>
            </a:extLst>
          </p:cNvPr>
          <p:cNvGrpSpPr/>
          <p:nvPr/>
        </p:nvGrpSpPr>
        <p:grpSpPr>
          <a:xfrm>
            <a:off x="5858015" y="542734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80" name="四角形: 上の 2 つの角を丸める 579">
              <a:extLst>
                <a:ext uri="{FF2B5EF4-FFF2-40B4-BE49-F238E27FC236}">
                  <a16:creationId xmlns:a16="http://schemas.microsoft.com/office/drawing/2014/main" id="{CEA2FB7D-9C28-49A6-A25C-89256E30FF4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南相木村</a:t>
              </a:r>
            </a:p>
          </p:txBody>
        </p:sp>
        <p:sp>
          <p:nvSpPr>
            <p:cNvPr id="581" name="四角形: 上の 2 つの角を丸める 580">
              <a:extLst>
                <a:ext uri="{FF2B5EF4-FFF2-40B4-BE49-F238E27FC236}">
                  <a16:creationId xmlns:a16="http://schemas.microsoft.com/office/drawing/2014/main" id="{8CD005E0-CD67-4EF2-9917-56168C8B312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82" name="グループ化 581">
            <a:extLst>
              <a:ext uri="{FF2B5EF4-FFF2-40B4-BE49-F238E27FC236}">
                <a16:creationId xmlns:a16="http://schemas.microsoft.com/office/drawing/2014/main" id="{20D5CB39-FE4F-4680-B566-29142D286696}"/>
              </a:ext>
            </a:extLst>
          </p:cNvPr>
          <p:cNvGrpSpPr/>
          <p:nvPr/>
        </p:nvGrpSpPr>
        <p:grpSpPr>
          <a:xfrm>
            <a:off x="5858015" y="59074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83" name="四角形: 上の 2 つの角を丸める 582">
              <a:extLst>
                <a:ext uri="{FF2B5EF4-FFF2-40B4-BE49-F238E27FC236}">
                  <a16:creationId xmlns:a16="http://schemas.microsoft.com/office/drawing/2014/main" id="{D48E5932-A9DD-4FE9-AA58-E4DE33E2CF0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川上村</a:t>
              </a:r>
            </a:p>
          </p:txBody>
        </p:sp>
        <p:sp>
          <p:nvSpPr>
            <p:cNvPr id="584" name="四角形: 上の 2 つの角を丸める 583">
              <a:extLst>
                <a:ext uri="{FF2B5EF4-FFF2-40B4-BE49-F238E27FC236}">
                  <a16:creationId xmlns:a16="http://schemas.microsoft.com/office/drawing/2014/main" id="{FD2A76EE-20B9-4A68-AA83-1D65F08992D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85" name="グループ化 584">
            <a:extLst>
              <a:ext uri="{FF2B5EF4-FFF2-40B4-BE49-F238E27FC236}">
                <a16:creationId xmlns:a16="http://schemas.microsoft.com/office/drawing/2014/main" id="{A60CC6B6-2BAD-44AD-BCAC-282F8F459526}"/>
              </a:ext>
            </a:extLst>
          </p:cNvPr>
          <p:cNvGrpSpPr/>
          <p:nvPr/>
        </p:nvGrpSpPr>
        <p:grpSpPr>
          <a:xfrm>
            <a:off x="5073155" y="48329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86" name="四角形: 上の 2 つの角を丸める 585">
              <a:extLst>
                <a:ext uri="{FF2B5EF4-FFF2-40B4-BE49-F238E27FC236}">
                  <a16:creationId xmlns:a16="http://schemas.microsoft.com/office/drawing/2014/main" id="{04D5FF64-7AAF-41D9-B8ED-EC5DBC1A0A3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佐久穂町</a:t>
              </a:r>
            </a:p>
          </p:txBody>
        </p:sp>
        <p:sp>
          <p:nvSpPr>
            <p:cNvPr id="587" name="四角形: 上の 2 つの角を丸める 586">
              <a:extLst>
                <a:ext uri="{FF2B5EF4-FFF2-40B4-BE49-F238E27FC236}">
                  <a16:creationId xmlns:a16="http://schemas.microsoft.com/office/drawing/2014/main" id="{36368C82-A923-4F63-A1B7-6337AF31400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88" name="グループ化 587">
            <a:extLst>
              <a:ext uri="{FF2B5EF4-FFF2-40B4-BE49-F238E27FC236}">
                <a16:creationId xmlns:a16="http://schemas.microsoft.com/office/drawing/2014/main" id="{1BE7829A-A3CE-4F1E-A8E5-90EBB496CF11}"/>
              </a:ext>
            </a:extLst>
          </p:cNvPr>
          <p:cNvGrpSpPr/>
          <p:nvPr/>
        </p:nvGrpSpPr>
        <p:grpSpPr>
          <a:xfrm>
            <a:off x="5073155" y="530542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89" name="四角形: 上の 2 つの角を丸める 588">
              <a:extLst>
                <a:ext uri="{FF2B5EF4-FFF2-40B4-BE49-F238E27FC236}">
                  <a16:creationId xmlns:a16="http://schemas.microsoft.com/office/drawing/2014/main" id="{64761338-6789-4494-AE3C-4824878BF29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小海町</a:t>
              </a:r>
            </a:p>
          </p:txBody>
        </p:sp>
        <p:sp>
          <p:nvSpPr>
            <p:cNvPr id="590" name="四角形: 上の 2 つの角を丸める 589">
              <a:extLst>
                <a:ext uri="{FF2B5EF4-FFF2-40B4-BE49-F238E27FC236}">
                  <a16:creationId xmlns:a16="http://schemas.microsoft.com/office/drawing/2014/main" id="{354F3318-000F-404D-99D9-5B6A1388FB2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91" name="グループ化 590">
            <a:extLst>
              <a:ext uri="{FF2B5EF4-FFF2-40B4-BE49-F238E27FC236}">
                <a16:creationId xmlns:a16="http://schemas.microsoft.com/office/drawing/2014/main" id="{34BF5032-A965-4F99-AECB-C3899F30293D}"/>
              </a:ext>
            </a:extLst>
          </p:cNvPr>
          <p:cNvGrpSpPr/>
          <p:nvPr/>
        </p:nvGrpSpPr>
        <p:grpSpPr>
          <a:xfrm>
            <a:off x="5073155" y="57854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92" name="四角形: 上の 2 つの角を丸める 591">
              <a:extLst>
                <a:ext uri="{FF2B5EF4-FFF2-40B4-BE49-F238E27FC236}">
                  <a16:creationId xmlns:a16="http://schemas.microsoft.com/office/drawing/2014/main" id="{73C8FBF1-D84A-4F45-97DC-3014AD5386E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南牧村</a:t>
              </a:r>
            </a:p>
          </p:txBody>
        </p:sp>
        <p:sp>
          <p:nvSpPr>
            <p:cNvPr id="593" name="四角形: 上の 2 つの角を丸める 592">
              <a:extLst>
                <a:ext uri="{FF2B5EF4-FFF2-40B4-BE49-F238E27FC236}">
                  <a16:creationId xmlns:a16="http://schemas.microsoft.com/office/drawing/2014/main" id="{EE62D791-A247-4728-A55C-DC5E9027C5A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94" name="グループ化 593">
            <a:extLst>
              <a:ext uri="{FF2B5EF4-FFF2-40B4-BE49-F238E27FC236}">
                <a16:creationId xmlns:a16="http://schemas.microsoft.com/office/drawing/2014/main" id="{8D5E4652-FA8D-4FBC-BF59-27E2CDAF4B7B}"/>
              </a:ext>
            </a:extLst>
          </p:cNvPr>
          <p:cNvGrpSpPr/>
          <p:nvPr/>
        </p:nvGrpSpPr>
        <p:grpSpPr>
          <a:xfrm>
            <a:off x="4743727" y="414346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95" name="四角形: 上の 2 つの角を丸める 594">
              <a:extLst>
                <a:ext uri="{FF2B5EF4-FFF2-40B4-BE49-F238E27FC236}">
                  <a16:creationId xmlns:a16="http://schemas.microsoft.com/office/drawing/2014/main" id="{E501D17D-999D-4C43-89E7-21113D52E56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佐久市</a:t>
              </a:r>
            </a:p>
          </p:txBody>
        </p:sp>
        <p:sp>
          <p:nvSpPr>
            <p:cNvPr id="596" name="四角形: 上の 2 つの角を丸める 595">
              <a:extLst>
                <a:ext uri="{FF2B5EF4-FFF2-40B4-BE49-F238E27FC236}">
                  <a16:creationId xmlns:a16="http://schemas.microsoft.com/office/drawing/2014/main" id="{3BCECCDB-B8AF-4CDA-98CE-1B9490F9FF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97" name="グループ化 596">
            <a:extLst>
              <a:ext uri="{FF2B5EF4-FFF2-40B4-BE49-F238E27FC236}">
                <a16:creationId xmlns:a16="http://schemas.microsoft.com/office/drawing/2014/main" id="{786F969B-DA25-48D1-A60C-411B45EAB6ED}"/>
              </a:ext>
            </a:extLst>
          </p:cNvPr>
          <p:cNvGrpSpPr/>
          <p:nvPr/>
        </p:nvGrpSpPr>
        <p:grpSpPr>
          <a:xfrm>
            <a:off x="704196" y="63951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98" name="四角形: 上の 2 つの角を丸める 597">
              <a:extLst>
                <a:ext uri="{FF2B5EF4-FFF2-40B4-BE49-F238E27FC236}">
                  <a16:creationId xmlns:a16="http://schemas.microsoft.com/office/drawing/2014/main" id="{D01811BE-4DC3-494F-AEF0-239677E652C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王滝村</a:t>
              </a:r>
            </a:p>
          </p:txBody>
        </p:sp>
        <p:sp>
          <p:nvSpPr>
            <p:cNvPr id="599" name="四角形: 上の 2 つの角を丸める 598">
              <a:extLst>
                <a:ext uri="{FF2B5EF4-FFF2-40B4-BE49-F238E27FC236}">
                  <a16:creationId xmlns:a16="http://schemas.microsoft.com/office/drawing/2014/main" id="{12A7CF7E-01A4-4C1C-AF3D-7A341E185FE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00" name="グループ化 599">
            <a:extLst>
              <a:ext uri="{FF2B5EF4-FFF2-40B4-BE49-F238E27FC236}">
                <a16:creationId xmlns:a16="http://schemas.microsoft.com/office/drawing/2014/main" id="{78B940D1-30E6-49EC-87F6-03A482136545}"/>
              </a:ext>
            </a:extLst>
          </p:cNvPr>
          <p:cNvGrpSpPr/>
          <p:nvPr/>
        </p:nvGrpSpPr>
        <p:grpSpPr>
          <a:xfrm>
            <a:off x="4338304" y="225339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01" name="四角形: 上の 2 つの角を丸める 600">
              <a:extLst>
                <a:ext uri="{FF2B5EF4-FFF2-40B4-BE49-F238E27FC236}">
                  <a16:creationId xmlns:a16="http://schemas.microsoft.com/office/drawing/2014/main" id="{3C4E81AC-F011-4AB1-BF00-19D3D32743F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須坂市</a:t>
              </a:r>
            </a:p>
          </p:txBody>
        </p:sp>
        <p:sp>
          <p:nvSpPr>
            <p:cNvPr id="602" name="四角形: 上の 2 つの角を丸める 601">
              <a:extLst>
                <a:ext uri="{FF2B5EF4-FFF2-40B4-BE49-F238E27FC236}">
                  <a16:creationId xmlns:a16="http://schemas.microsoft.com/office/drawing/2014/main" id="{AA95F9B0-37E6-411A-8EB3-9C587C91D2A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03" name="グループ化 602">
            <a:extLst>
              <a:ext uri="{FF2B5EF4-FFF2-40B4-BE49-F238E27FC236}">
                <a16:creationId xmlns:a16="http://schemas.microsoft.com/office/drawing/2014/main" id="{0EEF7163-5C30-4F68-9B6E-9724AD805D7B}"/>
              </a:ext>
            </a:extLst>
          </p:cNvPr>
          <p:cNvGrpSpPr/>
          <p:nvPr/>
        </p:nvGrpSpPr>
        <p:grpSpPr>
          <a:xfrm>
            <a:off x="4329047" y="273313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04" name="四角形: 上の 2 つの角を丸める 603">
              <a:extLst>
                <a:ext uri="{FF2B5EF4-FFF2-40B4-BE49-F238E27FC236}">
                  <a16:creationId xmlns:a16="http://schemas.microsoft.com/office/drawing/2014/main" id="{E6B05655-DFE9-472D-894F-3C7C15C15F9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上田市</a:t>
              </a:r>
            </a:p>
          </p:txBody>
        </p:sp>
        <p:sp>
          <p:nvSpPr>
            <p:cNvPr id="605" name="四角形: 上の 2 つの角を丸める 604">
              <a:extLst>
                <a:ext uri="{FF2B5EF4-FFF2-40B4-BE49-F238E27FC236}">
                  <a16:creationId xmlns:a16="http://schemas.microsoft.com/office/drawing/2014/main" id="{BEB2C164-A952-46A5-807E-3499E594419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06" name="グループ化 605">
            <a:extLst>
              <a:ext uri="{FF2B5EF4-FFF2-40B4-BE49-F238E27FC236}">
                <a16:creationId xmlns:a16="http://schemas.microsoft.com/office/drawing/2014/main" id="{9564C34F-4EB0-455C-A26E-F77E76CC85F1}"/>
              </a:ext>
            </a:extLst>
          </p:cNvPr>
          <p:cNvGrpSpPr/>
          <p:nvPr/>
        </p:nvGrpSpPr>
        <p:grpSpPr>
          <a:xfrm>
            <a:off x="4329047" y="320557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07" name="四角形: 上の 2 つの角を丸める 606">
              <a:extLst>
                <a:ext uri="{FF2B5EF4-FFF2-40B4-BE49-F238E27FC236}">
                  <a16:creationId xmlns:a16="http://schemas.microsoft.com/office/drawing/2014/main" id="{6571C113-7F2C-42B0-89AB-59F069338F2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東御市</a:t>
              </a:r>
            </a:p>
          </p:txBody>
        </p:sp>
        <p:sp>
          <p:nvSpPr>
            <p:cNvPr id="608" name="四角形: 上の 2 つの角を丸める 607">
              <a:extLst>
                <a:ext uri="{FF2B5EF4-FFF2-40B4-BE49-F238E27FC236}">
                  <a16:creationId xmlns:a16="http://schemas.microsoft.com/office/drawing/2014/main" id="{1A3EEA35-9EE7-4355-8ECE-BE8322E74C1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09" name="グループ化 608">
            <a:extLst>
              <a:ext uri="{FF2B5EF4-FFF2-40B4-BE49-F238E27FC236}">
                <a16:creationId xmlns:a16="http://schemas.microsoft.com/office/drawing/2014/main" id="{9B1EE104-E1BA-4F4D-9CF2-1323852952D3}"/>
              </a:ext>
            </a:extLst>
          </p:cNvPr>
          <p:cNvGrpSpPr/>
          <p:nvPr/>
        </p:nvGrpSpPr>
        <p:grpSpPr>
          <a:xfrm>
            <a:off x="4329047" y="367039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10" name="四角形: 上の 2 つの角を丸める 609">
              <a:extLst>
                <a:ext uri="{FF2B5EF4-FFF2-40B4-BE49-F238E27FC236}">
                  <a16:creationId xmlns:a16="http://schemas.microsoft.com/office/drawing/2014/main" id="{5A8AF5AE-73B4-4657-BCC5-595FB93FEA1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小諸市</a:t>
              </a:r>
            </a:p>
          </p:txBody>
        </p:sp>
        <p:sp>
          <p:nvSpPr>
            <p:cNvPr id="611" name="四角形: 上の 2 つの角を丸める 610">
              <a:extLst>
                <a:ext uri="{FF2B5EF4-FFF2-40B4-BE49-F238E27FC236}">
                  <a16:creationId xmlns:a16="http://schemas.microsoft.com/office/drawing/2014/main" id="{56B6F112-7D11-4A8B-BD13-60DA738C539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2" name="グループ化 611">
            <a:extLst>
              <a:ext uri="{FF2B5EF4-FFF2-40B4-BE49-F238E27FC236}">
                <a16:creationId xmlns:a16="http://schemas.microsoft.com/office/drawing/2014/main" id="{03887FD6-AB08-4282-B428-59F4BA3124D3}"/>
              </a:ext>
            </a:extLst>
          </p:cNvPr>
          <p:cNvGrpSpPr/>
          <p:nvPr/>
        </p:nvGrpSpPr>
        <p:grpSpPr>
          <a:xfrm>
            <a:off x="5113907" y="320557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13" name="四角形: 上の 2 つの角を丸める 612">
              <a:extLst>
                <a:ext uri="{FF2B5EF4-FFF2-40B4-BE49-F238E27FC236}">
                  <a16:creationId xmlns:a16="http://schemas.microsoft.com/office/drawing/2014/main" id="{6F409B3A-8C58-48C5-B6EE-AFE77E7E5F5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軽井沢町</a:t>
              </a:r>
            </a:p>
          </p:txBody>
        </p:sp>
        <p:sp>
          <p:nvSpPr>
            <p:cNvPr id="614" name="四角形: 上の 2 つの角を丸める 613">
              <a:extLst>
                <a:ext uri="{FF2B5EF4-FFF2-40B4-BE49-F238E27FC236}">
                  <a16:creationId xmlns:a16="http://schemas.microsoft.com/office/drawing/2014/main" id="{E622D7F4-191B-46C9-81E9-894AFB07032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5" name="グループ化 614">
            <a:extLst>
              <a:ext uri="{FF2B5EF4-FFF2-40B4-BE49-F238E27FC236}">
                <a16:creationId xmlns:a16="http://schemas.microsoft.com/office/drawing/2014/main" id="{5C302418-FF09-42DE-9E88-539798EB3FBE}"/>
              </a:ext>
            </a:extLst>
          </p:cNvPr>
          <p:cNvGrpSpPr/>
          <p:nvPr/>
        </p:nvGrpSpPr>
        <p:grpSpPr>
          <a:xfrm>
            <a:off x="5113907" y="367039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16" name="四角形: 上の 2 つの角を丸める 615">
              <a:extLst>
                <a:ext uri="{FF2B5EF4-FFF2-40B4-BE49-F238E27FC236}">
                  <a16:creationId xmlns:a16="http://schemas.microsoft.com/office/drawing/2014/main" id="{232F2B79-C510-40A8-8E88-C71CA536D08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御代田町</a:t>
              </a:r>
            </a:p>
          </p:txBody>
        </p:sp>
        <p:sp>
          <p:nvSpPr>
            <p:cNvPr id="617" name="四角形: 上の 2 つの角を丸める 616">
              <a:extLst>
                <a:ext uri="{FF2B5EF4-FFF2-40B4-BE49-F238E27FC236}">
                  <a16:creationId xmlns:a16="http://schemas.microsoft.com/office/drawing/2014/main" id="{CCF55573-7D5B-4228-88C6-2C40D97F323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8" name="グループ化 617">
            <a:extLst>
              <a:ext uri="{FF2B5EF4-FFF2-40B4-BE49-F238E27FC236}">
                <a16:creationId xmlns:a16="http://schemas.microsoft.com/office/drawing/2014/main" id="{D71754B1-B8E1-48CF-8B97-316092BFCBC2}"/>
              </a:ext>
            </a:extLst>
          </p:cNvPr>
          <p:cNvGrpSpPr/>
          <p:nvPr/>
        </p:nvGrpSpPr>
        <p:grpSpPr>
          <a:xfrm>
            <a:off x="2022616" y="45739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19" name="四角形: 上の 2 つの角を丸める 618">
              <a:extLst>
                <a:ext uri="{FF2B5EF4-FFF2-40B4-BE49-F238E27FC236}">
                  <a16:creationId xmlns:a16="http://schemas.microsoft.com/office/drawing/2014/main" id="{D4840CED-75CD-4F55-A66B-F8B0D8EA111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山形村</a:t>
              </a:r>
            </a:p>
          </p:txBody>
        </p:sp>
        <p:sp>
          <p:nvSpPr>
            <p:cNvPr id="620" name="四角形: 上の 2 つの角を丸める 619">
              <a:extLst>
                <a:ext uri="{FF2B5EF4-FFF2-40B4-BE49-F238E27FC236}">
                  <a16:creationId xmlns:a16="http://schemas.microsoft.com/office/drawing/2014/main" id="{128730AC-69B5-42E0-BD8F-511572B0F40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21" name="グループ化 620">
            <a:extLst>
              <a:ext uri="{FF2B5EF4-FFF2-40B4-BE49-F238E27FC236}">
                <a16:creationId xmlns:a16="http://schemas.microsoft.com/office/drawing/2014/main" id="{826F6F99-E2B5-4B5E-BA94-E4A323372021}"/>
              </a:ext>
            </a:extLst>
          </p:cNvPr>
          <p:cNvGrpSpPr/>
          <p:nvPr/>
        </p:nvGrpSpPr>
        <p:grpSpPr>
          <a:xfrm>
            <a:off x="2022616" y="504634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22" name="四角形: 上の 2 つの角を丸める 621">
              <a:extLst>
                <a:ext uri="{FF2B5EF4-FFF2-40B4-BE49-F238E27FC236}">
                  <a16:creationId xmlns:a16="http://schemas.microsoft.com/office/drawing/2014/main" id="{C4F45DD8-6088-402E-B019-EA43826345E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朝日村</a:t>
              </a:r>
            </a:p>
          </p:txBody>
        </p:sp>
        <p:sp>
          <p:nvSpPr>
            <p:cNvPr id="623" name="四角形: 上の 2 つの角を丸める 622">
              <a:extLst>
                <a:ext uri="{FF2B5EF4-FFF2-40B4-BE49-F238E27FC236}">
                  <a16:creationId xmlns:a16="http://schemas.microsoft.com/office/drawing/2014/main" id="{EB27AFAC-856E-4117-9B0E-0C1F46F9317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24" name="グループ化 623">
            <a:extLst>
              <a:ext uri="{FF2B5EF4-FFF2-40B4-BE49-F238E27FC236}">
                <a16:creationId xmlns:a16="http://schemas.microsoft.com/office/drawing/2014/main" id="{5232B7B1-3CB9-4A19-9AB0-521FEDF5301D}"/>
              </a:ext>
            </a:extLst>
          </p:cNvPr>
          <p:cNvGrpSpPr/>
          <p:nvPr/>
        </p:nvGrpSpPr>
        <p:grpSpPr>
          <a:xfrm>
            <a:off x="2022616" y="55264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25" name="四角形: 上の 2 つの角を丸める 624">
              <a:extLst>
                <a:ext uri="{FF2B5EF4-FFF2-40B4-BE49-F238E27FC236}">
                  <a16:creationId xmlns:a16="http://schemas.microsoft.com/office/drawing/2014/main" id="{F8343D91-6814-4DC2-8266-1D1A3715428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木祖村</a:t>
              </a:r>
            </a:p>
          </p:txBody>
        </p:sp>
        <p:sp>
          <p:nvSpPr>
            <p:cNvPr id="626" name="四角形: 上の 2 つの角を丸める 625">
              <a:extLst>
                <a:ext uri="{FF2B5EF4-FFF2-40B4-BE49-F238E27FC236}">
                  <a16:creationId xmlns:a16="http://schemas.microsoft.com/office/drawing/2014/main" id="{00F520DC-5AA6-41FA-8649-2BBD97FACF6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27" name="グループ化 626">
            <a:extLst>
              <a:ext uri="{FF2B5EF4-FFF2-40B4-BE49-F238E27FC236}">
                <a16:creationId xmlns:a16="http://schemas.microsoft.com/office/drawing/2014/main" id="{D72F41B0-C624-4B52-8E2D-6B3B82E07B9E}"/>
              </a:ext>
            </a:extLst>
          </p:cNvPr>
          <p:cNvGrpSpPr/>
          <p:nvPr/>
        </p:nvGrpSpPr>
        <p:grpSpPr>
          <a:xfrm>
            <a:off x="1481596" y="63950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28" name="四角形: 上の 2 つの角を丸める 627">
              <a:extLst>
                <a:ext uri="{FF2B5EF4-FFF2-40B4-BE49-F238E27FC236}">
                  <a16:creationId xmlns:a16="http://schemas.microsoft.com/office/drawing/2014/main" id="{977355BD-66B5-4DE5-8F7E-263C601C42C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上松町</a:t>
              </a:r>
            </a:p>
          </p:txBody>
        </p:sp>
        <p:sp>
          <p:nvSpPr>
            <p:cNvPr id="629" name="四角形: 上の 2 つの角を丸める 628">
              <a:extLst>
                <a:ext uri="{FF2B5EF4-FFF2-40B4-BE49-F238E27FC236}">
                  <a16:creationId xmlns:a16="http://schemas.microsoft.com/office/drawing/2014/main" id="{70E08197-8811-4CCE-9A8D-216AC1751BA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0" name="グループ化 629">
            <a:extLst>
              <a:ext uri="{FF2B5EF4-FFF2-40B4-BE49-F238E27FC236}">
                <a16:creationId xmlns:a16="http://schemas.microsoft.com/office/drawing/2014/main" id="{F4874493-1826-41FB-906E-4038A2C1359B}"/>
              </a:ext>
            </a:extLst>
          </p:cNvPr>
          <p:cNvGrpSpPr/>
          <p:nvPr/>
        </p:nvGrpSpPr>
        <p:grpSpPr>
          <a:xfrm>
            <a:off x="1481596" y="686752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31" name="四角形: 上の 2 つの角を丸める 630">
              <a:extLst>
                <a:ext uri="{FF2B5EF4-FFF2-40B4-BE49-F238E27FC236}">
                  <a16:creationId xmlns:a16="http://schemas.microsoft.com/office/drawing/2014/main" id="{DBA63B09-472F-41D5-97D6-9A986238586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大桑村</a:t>
              </a:r>
            </a:p>
          </p:txBody>
        </p:sp>
        <p:sp>
          <p:nvSpPr>
            <p:cNvPr id="632" name="四角形: 上の 2 つの角を丸める 631">
              <a:extLst>
                <a:ext uri="{FF2B5EF4-FFF2-40B4-BE49-F238E27FC236}">
                  <a16:creationId xmlns:a16="http://schemas.microsoft.com/office/drawing/2014/main" id="{12C21EAC-0F4E-4803-9B46-D98CCBDE93F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3" name="グループ化 632">
            <a:extLst>
              <a:ext uri="{FF2B5EF4-FFF2-40B4-BE49-F238E27FC236}">
                <a16:creationId xmlns:a16="http://schemas.microsoft.com/office/drawing/2014/main" id="{BE1607A8-AF00-4724-A552-D6BB69D6188E}"/>
              </a:ext>
            </a:extLst>
          </p:cNvPr>
          <p:cNvGrpSpPr/>
          <p:nvPr/>
        </p:nvGrpSpPr>
        <p:grpSpPr>
          <a:xfrm>
            <a:off x="1481596" y="73475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34" name="四角形: 上の 2 つの角を丸める 633">
              <a:extLst>
                <a:ext uri="{FF2B5EF4-FFF2-40B4-BE49-F238E27FC236}">
                  <a16:creationId xmlns:a16="http://schemas.microsoft.com/office/drawing/2014/main" id="{217DFD62-0AEF-4A6D-B641-7D61EFD6CF0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南木曽町</a:t>
              </a:r>
            </a:p>
          </p:txBody>
        </p:sp>
        <p:sp>
          <p:nvSpPr>
            <p:cNvPr id="635" name="四角形: 上の 2 つの角を丸める 634">
              <a:extLst>
                <a:ext uri="{FF2B5EF4-FFF2-40B4-BE49-F238E27FC236}">
                  <a16:creationId xmlns:a16="http://schemas.microsoft.com/office/drawing/2014/main" id="{36552F52-A7CD-4B2B-89F2-1309948FFF6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6" name="グループ化 635">
            <a:extLst>
              <a:ext uri="{FF2B5EF4-FFF2-40B4-BE49-F238E27FC236}">
                <a16:creationId xmlns:a16="http://schemas.microsoft.com/office/drawing/2014/main" id="{C6FB84FC-D412-4CB8-908D-364003477DEE}"/>
              </a:ext>
            </a:extLst>
          </p:cNvPr>
          <p:cNvGrpSpPr/>
          <p:nvPr/>
        </p:nvGrpSpPr>
        <p:grpSpPr>
          <a:xfrm>
            <a:off x="1573295" y="34156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37" name="四角形: 上の 2 つの角を丸める 636">
              <a:extLst>
                <a:ext uri="{FF2B5EF4-FFF2-40B4-BE49-F238E27FC236}">
                  <a16:creationId xmlns:a16="http://schemas.microsoft.com/office/drawing/2014/main" id="{88D87A86-9B6E-4DB2-A9A7-E3A3A4761C6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松川村</a:t>
              </a:r>
            </a:p>
          </p:txBody>
        </p:sp>
        <p:sp>
          <p:nvSpPr>
            <p:cNvPr id="638" name="四角形: 上の 2 つの角を丸める 637">
              <a:extLst>
                <a:ext uri="{FF2B5EF4-FFF2-40B4-BE49-F238E27FC236}">
                  <a16:creationId xmlns:a16="http://schemas.microsoft.com/office/drawing/2014/main" id="{B7458BCB-3ECF-497F-941C-E82C6009427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9" name="グループ化 638">
            <a:extLst>
              <a:ext uri="{FF2B5EF4-FFF2-40B4-BE49-F238E27FC236}">
                <a16:creationId xmlns:a16="http://schemas.microsoft.com/office/drawing/2014/main" id="{2A712DF1-02B2-4F2E-9DC1-DF403AEA5778}"/>
              </a:ext>
            </a:extLst>
          </p:cNvPr>
          <p:cNvGrpSpPr/>
          <p:nvPr/>
        </p:nvGrpSpPr>
        <p:grpSpPr>
          <a:xfrm>
            <a:off x="1573295" y="38881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40" name="四角形: 上の 2 つの角を丸める 639">
              <a:extLst>
                <a:ext uri="{FF2B5EF4-FFF2-40B4-BE49-F238E27FC236}">
                  <a16:creationId xmlns:a16="http://schemas.microsoft.com/office/drawing/2014/main" id="{033B9D89-3FBB-4CF2-864D-E49DB696A83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安曇野市</a:t>
              </a:r>
            </a:p>
          </p:txBody>
        </p:sp>
        <p:sp>
          <p:nvSpPr>
            <p:cNvPr id="641" name="四角形: 上の 2 つの角を丸める 640">
              <a:extLst>
                <a:ext uri="{FF2B5EF4-FFF2-40B4-BE49-F238E27FC236}">
                  <a16:creationId xmlns:a16="http://schemas.microsoft.com/office/drawing/2014/main" id="{453C77FA-8F24-42AE-A49B-CA1C5B81E3F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2" name="グループ化 641">
            <a:extLst>
              <a:ext uri="{FF2B5EF4-FFF2-40B4-BE49-F238E27FC236}">
                <a16:creationId xmlns:a16="http://schemas.microsoft.com/office/drawing/2014/main" id="{CCEB3659-B6A2-4E3D-8A36-E06ADA68FB3F}"/>
              </a:ext>
            </a:extLst>
          </p:cNvPr>
          <p:cNvGrpSpPr/>
          <p:nvPr/>
        </p:nvGrpSpPr>
        <p:grpSpPr>
          <a:xfrm>
            <a:off x="3445099" y="273313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43" name="四角形: 上の 2 つの角を丸める 642">
              <a:extLst>
                <a:ext uri="{FF2B5EF4-FFF2-40B4-BE49-F238E27FC236}">
                  <a16:creationId xmlns:a16="http://schemas.microsoft.com/office/drawing/2014/main" id="{703F8B5E-1BB1-47B2-BD4D-ED6FE639909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千曲市</a:t>
              </a:r>
            </a:p>
          </p:txBody>
        </p:sp>
        <p:sp>
          <p:nvSpPr>
            <p:cNvPr id="644" name="四角形: 上の 2 つの角を丸める 643">
              <a:extLst>
                <a:ext uri="{FF2B5EF4-FFF2-40B4-BE49-F238E27FC236}">
                  <a16:creationId xmlns:a16="http://schemas.microsoft.com/office/drawing/2014/main" id="{DD06E4D5-854F-4A22-98F2-CB12DE01BCC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5" name="グループ化 644">
            <a:extLst>
              <a:ext uri="{FF2B5EF4-FFF2-40B4-BE49-F238E27FC236}">
                <a16:creationId xmlns:a16="http://schemas.microsoft.com/office/drawing/2014/main" id="{E93EA05B-16D3-4FC3-B3BA-93A64A8F91E9}"/>
              </a:ext>
            </a:extLst>
          </p:cNvPr>
          <p:cNvGrpSpPr/>
          <p:nvPr/>
        </p:nvGrpSpPr>
        <p:grpSpPr>
          <a:xfrm>
            <a:off x="3445099" y="320557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46" name="四角形: 上の 2 つの角を丸める 645">
              <a:extLst>
                <a:ext uri="{FF2B5EF4-FFF2-40B4-BE49-F238E27FC236}">
                  <a16:creationId xmlns:a16="http://schemas.microsoft.com/office/drawing/2014/main" id="{08D59E2E-D7AF-48B6-A2B4-DD383725D5F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坂城町</a:t>
              </a:r>
            </a:p>
          </p:txBody>
        </p:sp>
        <p:sp>
          <p:nvSpPr>
            <p:cNvPr id="647" name="四角形: 上の 2 つの角を丸める 646">
              <a:extLst>
                <a:ext uri="{FF2B5EF4-FFF2-40B4-BE49-F238E27FC236}">
                  <a16:creationId xmlns:a16="http://schemas.microsoft.com/office/drawing/2014/main" id="{3BF4A2FB-BF77-4D90-9AEA-DED3E779912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8" name="グループ化 647">
            <a:extLst>
              <a:ext uri="{FF2B5EF4-FFF2-40B4-BE49-F238E27FC236}">
                <a16:creationId xmlns:a16="http://schemas.microsoft.com/office/drawing/2014/main" id="{75B4B790-292F-45FB-AB60-5099129520C6}"/>
              </a:ext>
            </a:extLst>
          </p:cNvPr>
          <p:cNvGrpSpPr/>
          <p:nvPr/>
        </p:nvGrpSpPr>
        <p:grpSpPr>
          <a:xfrm>
            <a:off x="3445099" y="367039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49" name="四角形: 上の 2 つの角を丸める 648">
              <a:extLst>
                <a:ext uri="{FF2B5EF4-FFF2-40B4-BE49-F238E27FC236}">
                  <a16:creationId xmlns:a16="http://schemas.microsoft.com/office/drawing/2014/main" id="{71EE311E-9380-4024-9E69-319309C7E9E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筑北村</a:t>
              </a:r>
            </a:p>
          </p:txBody>
        </p:sp>
        <p:sp>
          <p:nvSpPr>
            <p:cNvPr id="650" name="四角形: 上の 2 つの角を丸める 649">
              <a:extLst>
                <a:ext uri="{FF2B5EF4-FFF2-40B4-BE49-F238E27FC236}">
                  <a16:creationId xmlns:a16="http://schemas.microsoft.com/office/drawing/2014/main" id="{AAC0D6C3-E3EE-4149-B8F9-192817B6119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1" name="グループ化 650">
            <a:extLst>
              <a:ext uri="{FF2B5EF4-FFF2-40B4-BE49-F238E27FC236}">
                <a16:creationId xmlns:a16="http://schemas.microsoft.com/office/drawing/2014/main" id="{81CC8166-A48D-4FC4-86E5-89AAE610ECCF}"/>
              </a:ext>
            </a:extLst>
          </p:cNvPr>
          <p:cNvGrpSpPr/>
          <p:nvPr/>
        </p:nvGrpSpPr>
        <p:grpSpPr>
          <a:xfrm>
            <a:off x="2652619" y="273313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52" name="四角形: 上の 2 つの角を丸める 651">
              <a:extLst>
                <a:ext uri="{FF2B5EF4-FFF2-40B4-BE49-F238E27FC236}">
                  <a16:creationId xmlns:a16="http://schemas.microsoft.com/office/drawing/2014/main" id="{10D7BBD1-3183-4FAE-979B-C174FB367EA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麻績村</a:t>
              </a:r>
            </a:p>
          </p:txBody>
        </p:sp>
        <p:sp>
          <p:nvSpPr>
            <p:cNvPr id="653" name="四角形: 上の 2 つの角を丸める 652">
              <a:extLst>
                <a:ext uri="{FF2B5EF4-FFF2-40B4-BE49-F238E27FC236}">
                  <a16:creationId xmlns:a16="http://schemas.microsoft.com/office/drawing/2014/main" id="{766209D2-9E44-491D-AA26-1B63851FCCA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4" name="グループ化 653">
            <a:extLst>
              <a:ext uri="{FF2B5EF4-FFF2-40B4-BE49-F238E27FC236}">
                <a16:creationId xmlns:a16="http://schemas.microsoft.com/office/drawing/2014/main" id="{2A5E1AC4-095D-45CF-8A1C-815D9DE810E0}"/>
              </a:ext>
            </a:extLst>
          </p:cNvPr>
          <p:cNvGrpSpPr/>
          <p:nvPr/>
        </p:nvGrpSpPr>
        <p:grpSpPr>
          <a:xfrm>
            <a:off x="2652619" y="320557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55" name="四角形: 上の 2 つの角を丸める 654">
              <a:extLst>
                <a:ext uri="{FF2B5EF4-FFF2-40B4-BE49-F238E27FC236}">
                  <a16:creationId xmlns:a16="http://schemas.microsoft.com/office/drawing/2014/main" id="{BD5F6243-3B85-4B2C-A340-A5B45199FD4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池田町</a:t>
              </a:r>
            </a:p>
          </p:txBody>
        </p:sp>
        <p:sp>
          <p:nvSpPr>
            <p:cNvPr id="656" name="四角形: 上の 2 つの角を丸める 655">
              <a:extLst>
                <a:ext uri="{FF2B5EF4-FFF2-40B4-BE49-F238E27FC236}">
                  <a16:creationId xmlns:a16="http://schemas.microsoft.com/office/drawing/2014/main" id="{9A139C05-4806-4BB4-B719-49F057A2519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7" name="グループ化 656">
            <a:extLst>
              <a:ext uri="{FF2B5EF4-FFF2-40B4-BE49-F238E27FC236}">
                <a16:creationId xmlns:a16="http://schemas.microsoft.com/office/drawing/2014/main" id="{6F98CA52-172E-45FD-90EB-EAC137B28975}"/>
              </a:ext>
            </a:extLst>
          </p:cNvPr>
          <p:cNvGrpSpPr/>
          <p:nvPr/>
        </p:nvGrpSpPr>
        <p:grpSpPr>
          <a:xfrm>
            <a:off x="2652619" y="367039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58" name="四角形: 上の 2 つの角を丸める 657">
              <a:extLst>
                <a:ext uri="{FF2B5EF4-FFF2-40B4-BE49-F238E27FC236}">
                  <a16:creationId xmlns:a16="http://schemas.microsoft.com/office/drawing/2014/main" id="{D0B452ED-BDC4-41D0-8659-C1F7CAB774B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生坂村</a:t>
              </a:r>
            </a:p>
          </p:txBody>
        </p:sp>
        <p:sp>
          <p:nvSpPr>
            <p:cNvPr id="659" name="四角形: 上の 2 つの角を丸める 658">
              <a:extLst>
                <a:ext uri="{FF2B5EF4-FFF2-40B4-BE49-F238E27FC236}">
                  <a16:creationId xmlns:a16="http://schemas.microsoft.com/office/drawing/2014/main" id="{6F3B248C-1A0A-434D-9F6D-F78E4DB4537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3" name="グループ化 662">
            <a:extLst>
              <a:ext uri="{FF2B5EF4-FFF2-40B4-BE49-F238E27FC236}">
                <a16:creationId xmlns:a16="http://schemas.microsoft.com/office/drawing/2014/main" id="{A88B8C9C-F6E5-4E39-8B97-DB727408BB2F}"/>
              </a:ext>
            </a:extLst>
          </p:cNvPr>
          <p:cNvGrpSpPr/>
          <p:nvPr/>
        </p:nvGrpSpPr>
        <p:grpSpPr>
          <a:xfrm>
            <a:off x="3163159" y="415045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64" name="四角形: 上の 2 つの角を丸める 663">
              <a:extLst>
                <a:ext uri="{FF2B5EF4-FFF2-40B4-BE49-F238E27FC236}">
                  <a16:creationId xmlns:a16="http://schemas.microsoft.com/office/drawing/2014/main" id="{D9085CF2-AF8F-4FB0-901A-5527B8E398A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青木村</a:t>
              </a:r>
            </a:p>
          </p:txBody>
        </p:sp>
        <p:sp>
          <p:nvSpPr>
            <p:cNvPr id="665" name="四角形: 上の 2 つの角を丸める 664">
              <a:extLst>
                <a:ext uri="{FF2B5EF4-FFF2-40B4-BE49-F238E27FC236}">
                  <a16:creationId xmlns:a16="http://schemas.microsoft.com/office/drawing/2014/main" id="{941F07DB-B28A-423A-BCAD-3C0F192EBCE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6" name="グループ化 665">
            <a:extLst>
              <a:ext uri="{FF2B5EF4-FFF2-40B4-BE49-F238E27FC236}">
                <a16:creationId xmlns:a16="http://schemas.microsoft.com/office/drawing/2014/main" id="{6CAB26EC-18C9-4268-800D-B4C2FC376899}"/>
              </a:ext>
            </a:extLst>
          </p:cNvPr>
          <p:cNvGrpSpPr/>
          <p:nvPr/>
        </p:nvGrpSpPr>
        <p:grpSpPr>
          <a:xfrm>
            <a:off x="2243596" y="698944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67" name="四角形: 上の 2 つの角を丸める 666">
              <a:extLst>
                <a:ext uri="{FF2B5EF4-FFF2-40B4-BE49-F238E27FC236}">
                  <a16:creationId xmlns:a16="http://schemas.microsoft.com/office/drawing/2014/main" id="{64B90090-9599-4AA9-998A-15854B6B1D0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大桑村</a:t>
              </a:r>
            </a:p>
          </p:txBody>
        </p:sp>
        <p:sp>
          <p:nvSpPr>
            <p:cNvPr id="668" name="四角形: 上の 2 つの角を丸める 667">
              <a:extLst>
                <a:ext uri="{FF2B5EF4-FFF2-40B4-BE49-F238E27FC236}">
                  <a16:creationId xmlns:a16="http://schemas.microsoft.com/office/drawing/2014/main" id="{8F5D470C-3AF2-40FC-A4A8-B633432D09D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9" name="グループ化 668">
            <a:extLst>
              <a:ext uri="{FF2B5EF4-FFF2-40B4-BE49-F238E27FC236}">
                <a16:creationId xmlns:a16="http://schemas.microsoft.com/office/drawing/2014/main" id="{EC1ABABD-AB50-4B07-9E8A-5A4EB3957287}"/>
              </a:ext>
            </a:extLst>
          </p:cNvPr>
          <p:cNvGrpSpPr/>
          <p:nvPr/>
        </p:nvGrpSpPr>
        <p:grpSpPr>
          <a:xfrm>
            <a:off x="2243596" y="74695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70" name="四角形: 上の 2 つの角を丸める 669">
              <a:extLst>
                <a:ext uri="{FF2B5EF4-FFF2-40B4-BE49-F238E27FC236}">
                  <a16:creationId xmlns:a16="http://schemas.microsoft.com/office/drawing/2014/main" id="{78083C64-6151-48B8-AE49-720EC905A6D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高森町</a:t>
              </a:r>
            </a:p>
          </p:txBody>
        </p:sp>
        <p:sp>
          <p:nvSpPr>
            <p:cNvPr id="671" name="四角形: 上の 2 つの角を丸める 670">
              <a:extLst>
                <a:ext uri="{FF2B5EF4-FFF2-40B4-BE49-F238E27FC236}">
                  <a16:creationId xmlns:a16="http://schemas.microsoft.com/office/drawing/2014/main" id="{A3EAA79D-B3FA-4F7E-92A8-7CC28978F57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2" name="グループ化 671">
            <a:extLst>
              <a:ext uri="{FF2B5EF4-FFF2-40B4-BE49-F238E27FC236}">
                <a16:creationId xmlns:a16="http://schemas.microsoft.com/office/drawing/2014/main" id="{1C5BEA70-6474-4EF6-9230-E27EAF2DDFEB}"/>
              </a:ext>
            </a:extLst>
          </p:cNvPr>
          <p:cNvGrpSpPr/>
          <p:nvPr/>
        </p:nvGrpSpPr>
        <p:grpSpPr>
          <a:xfrm>
            <a:off x="3005596" y="698944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73" name="四角形: 上の 2 つの角を丸める 672">
              <a:extLst>
                <a:ext uri="{FF2B5EF4-FFF2-40B4-BE49-F238E27FC236}">
                  <a16:creationId xmlns:a16="http://schemas.microsoft.com/office/drawing/2014/main" id="{402DB876-9923-4F23-8B35-DDA7DACE636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松川町</a:t>
              </a:r>
            </a:p>
          </p:txBody>
        </p:sp>
        <p:sp>
          <p:nvSpPr>
            <p:cNvPr id="674" name="四角形: 上の 2 つの角を丸める 673">
              <a:extLst>
                <a:ext uri="{FF2B5EF4-FFF2-40B4-BE49-F238E27FC236}">
                  <a16:creationId xmlns:a16="http://schemas.microsoft.com/office/drawing/2014/main" id="{3C3077E4-52B8-4A80-AB1E-CF33CA46780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5" name="グループ化 674">
            <a:extLst>
              <a:ext uri="{FF2B5EF4-FFF2-40B4-BE49-F238E27FC236}">
                <a16:creationId xmlns:a16="http://schemas.microsoft.com/office/drawing/2014/main" id="{BEEB7C2E-DF6B-4E5B-A832-E99C28C43D65}"/>
              </a:ext>
            </a:extLst>
          </p:cNvPr>
          <p:cNvGrpSpPr/>
          <p:nvPr/>
        </p:nvGrpSpPr>
        <p:grpSpPr>
          <a:xfrm>
            <a:off x="3005596" y="74695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76" name="四角形: 上の 2 つの角を丸める 675">
              <a:extLst>
                <a:ext uri="{FF2B5EF4-FFF2-40B4-BE49-F238E27FC236}">
                  <a16:creationId xmlns:a16="http://schemas.microsoft.com/office/drawing/2014/main" id="{A4A7C259-FBD7-49A7-855B-18929B7900C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豊丘村</a:t>
              </a:r>
            </a:p>
          </p:txBody>
        </p:sp>
        <p:sp>
          <p:nvSpPr>
            <p:cNvPr id="677" name="四角形: 上の 2 つの角を丸める 676">
              <a:extLst>
                <a:ext uri="{FF2B5EF4-FFF2-40B4-BE49-F238E27FC236}">
                  <a16:creationId xmlns:a16="http://schemas.microsoft.com/office/drawing/2014/main" id="{4BD9F413-A6AC-43C4-B873-5C5A610318F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8" name="グループ化 677">
            <a:extLst>
              <a:ext uri="{FF2B5EF4-FFF2-40B4-BE49-F238E27FC236}">
                <a16:creationId xmlns:a16="http://schemas.microsoft.com/office/drawing/2014/main" id="{5ADEF175-4312-431E-B338-A07DFDEF38F3}"/>
              </a:ext>
            </a:extLst>
          </p:cNvPr>
          <p:cNvGrpSpPr/>
          <p:nvPr/>
        </p:nvGrpSpPr>
        <p:grpSpPr>
          <a:xfrm>
            <a:off x="3767596" y="698944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79" name="四角形: 上の 2 つの角を丸める 678">
              <a:extLst>
                <a:ext uri="{FF2B5EF4-FFF2-40B4-BE49-F238E27FC236}">
                  <a16:creationId xmlns:a16="http://schemas.microsoft.com/office/drawing/2014/main" id="{1B68B209-A1E5-47B7-9933-0C4F04C8CBB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中川村</a:t>
              </a:r>
            </a:p>
          </p:txBody>
        </p:sp>
        <p:sp>
          <p:nvSpPr>
            <p:cNvPr id="680" name="四角形: 上の 2 つの角を丸める 679">
              <a:extLst>
                <a:ext uri="{FF2B5EF4-FFF2-40B4-BE49-F238E27FC236}">
                  <a16:creationId xmlns:a16="http://schemas.microsoft.com/office/drawing/2014/main" id="{23FB3664-1988-432B-BD0C-059A656ABCD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1" name="グループ化 680">
            <a:extLst>
              <a:ext uri="{FF2B5EF4-FFF2-40B4-BE49-F238E27FC236}">
                <a16:creationId xmlns:a16="http://schemas.microsoft.com/office/drawing/2014/main" id="{3CCD829D-1F26-409D-B406-DAF444E8A3A6}"/>
              </a:ext>
            </a:extLst>
          </p:cNvPr>
          <p:cNvGrpSpPr/>
          <p:nvPr/>
        </p:nvGrpSpPr>
        <p:grpSpPr>
          <a:xfrm>
            <a:off x="3767596" y="74695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82" name="四角形: 上の 2 つの角を丸める 681">
              <a:extLst>
                <a:ext uri="{FF2B5EF4-FFF2-40B4-BE49-F238E27FC236}">
                  <a16:creationId xmlns:a16="http://schemas.microsoft.com/office/drawing/2014/main" id="{5947E94C-05E4-4302-81AE-9CEC440D029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大鹿村</a:t>
              </a:r>
            </a:p>
          </p:txBody>
        </p:sp>
        <p:sp>
          <p:nvSpPr>
            <p:cNvPr id="683" name="四角形: 上の 2 つの角を丸める 682">
              <a:extLst>
                <a:ext uri="{FF2B5EF4-FFF2-40B4-BE49-F238E27FC236}">
                  <a16:creationId xmlns:a16="http://schemas.microsoft.com/office/drawing/2014/main" id="{4FB88E03-C2BE-4408-A567-94E511D6416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4" name="グループ化 683">
            <a:extLst>
              <a:ext uri="{FF2B5EF4-FFF2-40B4-BE49-F238E27FC236}">
                <a16:creationId xmlns:a16="http://schemas.microsoft.com/office/drawing/2014/main" id="{DA1F2FA0-C8D0-401C-8102-A63EE4089A93}"/>
              </a:ext>
            </a:extLst>
          </p:cNvPr>
          <p:cNvGrpSpPr/>
          <p:nvPr/>
        </p:nvGrpSpPr>
        <p:grpSpPr>
          <a:xfrm>
            <a:off x="2243596" y="65170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85" name="四角形: 上の 2 つの角を丸める 684">
              <a:extLst>
                <a:ext uri="{FF2B5EF4-FFF2-40B4-BE49-F238E27FC236}">
                  <a16:creationId xmlns:a16="http://schemas.microsoft.com/office/drawing/2014/main" id="{08761596-F8C6-4988-8EA8-E0D740E2671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宮田村</a:t>
              </a:r>
            </a:p>
          </p:txBody>
        </p:sp>
        <p:sp>
          <p:nvSpPr>
            <p:cNvPr id="686" name="四角形: 上の 2 つの角を丸める 685">
              <a:extLst>
                <a:ext uri="{FF2B5EF4-FFF2-40B4-BE49-F238E27FC236}">
                  <a16:creationId xmlns:a16="http://schemas.microsoft.com/office/drawing/2014/main" id="{D0A829F1-D367-46E8-B8FB-38A82181358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7" name="グループ化 686">
            <a:extLst>
              <a:ext uri="{FF2B5EF4-FFF2-40B4-BE49-F238E27FC236}">
                <a16:creationId xmlns:a16="http://schemas.microsoft.com/office/drawing/2014/main" id="{B6F9E7E6-C972-4D5A-8CB1-2DBFAC68E0E8}"/>
              </a:ext>
            </a:extLst>
          </p:cNvPr>
          <p:cNvGrpSpPr/>
          <p:nvPr/>
        </p:nvGrpSpPr>
        <p:grpSpPr>
          <a:xfrm>
            <a:off x="3005596" y="65170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88" name="四角形: 上の 2 つの角を丸める 687">
              <a:extLst>
                <a:ext uri="{FF2B5EF4-FFF2-40B4-BE49-F238E27FC236}">
                  <a16:creationId xmlns:a16="http://schemas.microsoft.com/office/drawing/2014/main" id="{39B5940F-397D-4FB8-85C2-876EC12B2B5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駒ヶ根市</a:t>
              </a:r>
            </a:p>
          </p:txBody>
        </p:sp>
        <p:sp>
          <p:nvSpPr>
            <p:cNvPr id="689" name="四角形: 上の 2 つの角を丸める 688">
              <a:extLst>
                <a:ext uri="{FF2B5EF4-FFF2-40B4-BE49-F238E27FC236}">
                  <a16:creationId xmlns:a16="http://schemas.microsoft.com/office/drawing/2014/main" id="{E7D8793A-E5AC-42CA-B860-7801BE08064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90" name="グループ化 689">
            <a:extLst>
              <a:ext uri="{FF2B5EF4-FFF2-40B4-BE49-F238E27FC236}">
                <a16:creationId xmlns:a16="http://schemas.microsoft.com/office/drawing/2014/main" id="{FA142527-75F1-410F-B5EA-51DA5FD25FB2}"/>
              </a:ext>
            </a:extLst>
          </p:cNvPr>
          <p:cNvGrpSpPr/>
          <p:nvPr/>
        </p:nvGrpSpPr>
        <p:grpSpPr>
          <a:xfrm>
            <a:off x="3767596" y="65170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91" name="四角形: 上の 2 つの角を丸める 690">
              <a:extLst>
                <a:ext uri="{FF2B5EF4-FFF2-40B4-BE49-F238E27FC236}">
                  <a16:creationId xmlns:a16="http://schemas.microsoft.com/office/drawing/2014/main" id="{74A5DFBC-7BCF-4824-BA58-B30595619C5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伊那市</a:t>
              </a:r>
            </a:p>
          </p:txBody>
        </p:sp>
        <p:sp>
          <p:nvSpPr>
            <p:cNvPr id="692" name="四角形: 上の 2 つの角を丸める 691">
              <a:extLst>
                <a:ext uri="{FF2B5EF4-FFF2-40B4-BE49-F238E27FC236}">
                  <a16:creationId xmlns:a16="http://schemas.microsoft.com/office/drawing/2014/main" id="{3E5CD2A5-7F89-4DF4-94BD-AC2C619EFDF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71" name="グループ化 770">
            <a:extLst>
              <a:ext uri="{FF2B5EF4-FFF2-40B4-BE49-F238E27FC236}">
                <a16:creationId xmlns:a16="http://schemas.microsoft.com/office/drawing/2014/main" id="{D17B9F9E-48DC-4910-BED3-EDD100CD4E7F}"/>
              </a:ext>
            </a:extLst>
          </p:cNvPr>
          <p:cNvGrpSpPr/>
          <p:nvPr/>
        </p:nvGrpSpPr>
        <p:grpSpPr>
          <a:xfrm>
            <a:off x="3955639" y="415045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72" name="四角形: 上の 2 つの角を丸める 771">
              <a:extLst>
                <a:ext uri="{FF2B5EF4-FFF2-40B4-BE49-F238E27FC236}">
                  <a16:creationId xmlns:a16="http://schemas.microsoft.com/office/drawing/2014/main" id="{61B5B284-0694-4B43-AEA3-3A5A64A9794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長和町</a:t>
              </a:r>
            </a:p>
          </p:txBody>
        </p:sp>
        <p:sp>
          <p:nvSpPr>
            <p:cNvPr id="773" name="四角形: 上の 2 つの角を丸める 772">
              <a:extLst>
                <a:ext uri="{FF2B5EF4-FFF2-40B4-BE49-F238E27FC236}">
                  <a16:creationId xmlns:a16="http://schemas.microsoft.com/office/drawing/2014/main" id="{59A75027-7CB7-48AE-9CF8-4381628051A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74" name="グループ化 773">
            <a:extLst>
              <a:ext uri="{FF2B5EF4-FFF2-40B4-BE49-F238E27FC236}">
                <a16:creationId xmlns:a16="http://schemas.microsoft.com/office/drawing/2014/main" id="{F18D0DC5-2508-404E-9015-A55FE28E24A0}"/>
              </a:ext>
            </a:extLst>
          </p:cNvPr>
          <p:cNvGrpSpPr/>
          <p:nvPr/>
        </p:nvGrpSpPr>
        <p:grpSpPr>
          <a:xfrm>
            <a:off x="2243596" y="60445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75" name="四角形: 上の 2 つの角を丸める 774">
              <a:extLst>
                <a:ext uri="{FF2B5EF4-FFF2-40B4-BE49-F238E27FC236}">
                  <a16:creationId xmlns:a16="http://schemas.microsoft.com/office/drawing/2014/main" id="{0415FC1A-7AFE-42DB-94C4-76F7A2F6B96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南箕輪村</a:t>
              </a:r>
            </a:p>
          </p:txBody>
        </p:sp>
        <p:sp>
          <p:nvSpPr>
            <p:cNvPr id="776" name="四角形: 上の 2 つの角を丸める 775">
              <a:extLst>
                <a:ext uri="{FF2B5EF4-FFF2-40B4-BE49-F238E27FC236}">
                  <a16:creationId xmlns:a16="http://schemas.microsoft.com/office/drawing/2014/main" id="{6FFFB22A-912B-4CF1-8A20-B071C22D2B9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77" name="グループ化 776">
            <a:extLst>
              <a:ext uri="{FF2B5EF4-FFF2-40B4-BE49-F238E27FC236}">
                <a16:creationId xmlns:a16="http://schemas.microsoft.com/office/drawing/2014/main" id="{87EECA75-1A9F-4CC3-99C4-7795A1998E67}"/>
              </a:ext>
            </a:extLst>
          </p:cNvPr>
          <p:cNvGrpSpPr/>
          <p:nvPr/>
        </p:nvGrpSpPr>
        <p:grpSpPr>
          <a:xfrm>
            <a:off x="3767596" y="60445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78" name="四角形: 上の 2 つの角を丸める 777">
              <a:extLst>
                <a:ext uri="{FF2B5EF4-FFF2-40B4-BE49-F238E27FC236}">
                  <a16:creationId xmlns:a16="http://schemas.microsoft.com/office/drawing/2014/main" id="{B2F02D01-8C01-42EC-879F-4CD7BD745C2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富士見町</a:t>
              </a:r>
            </a:p>
          </p:txBody>
        </p:sp>
        <p:sp>
          <p:nvSpPr>
            <p:cNvPr id="779" name="四角形: 上の 2 つの角を丸める 778">
              <a:extLst>
                <a:ext uri="{FF2B5EF4-FFF2-40B4-BE49-F238E27FC236}">
                  <a16:creationId xmlns:a16="http://schemas.microsoft.com/office/drawing/2014/main" id="{F02B8A8A-67E8-49A5-82BB-3F9B584C3D6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80" name="グループ化 779">
            <a:extLst>
              <a:ext uri="{FF2B5EF4-FFF2-40B4-BE49-F238E27FC236}">
                <a16:creationId xmlns:a16="http://schemas.microsoft.com/office/drawing/2014/main" id="{28D77A63-BA53-4BAE-8515-0A54BA8BDE8B}"/>
              </a:ext>
            </a:extLst>
          </p:cNvPr>
          <p:cNvGrpSpPr/>
          <p:nvPr/>
        </p:nvGrpSpPr>
        <p:grpSpPr>
          <a:xfrm>
            <a:off x="3005596" y="60445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81" name="四角形: 上の 2 つの角を丸める 780">
              <a:extLst>
                <a:ext uri="{FF2B5EF4-FFF2-40B4-BE49-F238E27FC236}">
                  <a16:creationId xmlns:a16="http://schemas.microsoft.com/office/drawing/2014/main" id="{97C49AD4-B181-43BA-9974-767C10B327A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箕輪町</a:t>
              </a:r>
            </a:p>
          </p:txBody>
        </p:sp>
        <p:sp>
          <p:nvSpPr>
            <p:cNvPr id="782" name="四角形: 上の 2 つの角を丸める 781">
              <a:extLst>
                <a:ext uri="{FF2B5EF4-FFF2-40B4-BE49-F238E27FC236}">
                  <a16:creationId xmlns:a16="http://schemas.microsoft.com/office/drawing/2014/main" id="{93A18339-EB48-4703-9688-A073FCB2EF7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83" name="グループ化 782">
            <a:extLst>
              <a:ext uri="{FF2B5EF4-FFF2-40B4-BE49-F238E27FC236}">
                <a16:creationId xmlns:a16="http://schemas.microsoft.com/office/drawing/2014/main" id="{F741DC84-EF8C-4876-A08B-A447F782EF4C}"/>
              </a:ext>
            </a:extLst>
          </p:cNvPr>
          <p:cNvGrpSpPr/>
          <p:nvPr/>
        </p:nvGrpSpPr>
        <p:grpSpPr>
          <a:xfrm>
            <a:off x="2792236" y="557212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84" name="四角形: 上の 2 つの角を丸める 783">
              <a:extLst>
                <a:ext uri="{FF2B5EF4-FFF2-40B4-BE49-F238E27FC236}">
                  <a16:creationId xmlns:a16="http://schemas.microsoft.com/office/drawing/2014/main" id="{D5B2A2CB-8F5E-48B9-9D03-2111C72178E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辰野町</a:t>
              </a:r>
            </a:p>
          </p:txBody>
        </p:sp>
        <p:sp>
          <p:nvSpPr>
            <p:cNvPr id="785" name="四角形: 上の 2 つの角を丸める 784">
              <a:extLst>
                <a:ext uri="{FF2B5EF4-FFF2-40B4-BE49-F238E27FC236}">
                  <a16:creationId xmlns:a16="http://schemas.microsoft.com/office/drawing/2014/main" id="{F74148AD-3883-4382-A27C-321C24B8950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86" name="グループ化 785">
            <a:extLst>
              <a:ext uri="{FF2B5EF4-FFF2-40B4-BE49-F238E27FC236}">
                <a16:creationId xmlns:a16="http://schemas.microsoft.com/office/drawing/2014/main" id="{C9FF964F-3EF2-421D-8954-895173CC348A}"/>
              </a:ext>
            </a:extLst>
          </p:cNvPr>
          <p:cNvGrpSpPr/>
          <p:nvPr/>
        </p:nvGrpSpPr>
        <p:grpSpPr>
          <a:xfrm>
            <a:off x="4316236" y="557212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87" name="四角形: 上の 2 つの角を丸める 786">
              <a:extLst>
                <a:ext uri="{FF2B5EF4-FFF2-40B4-BE49-F238E27FC236}">
                  <a16:creationId xmlns:a16="http://schemas.microsoft.com/office/drawing/2014/main" id="{A696C553-8490-4AA2-8618-653499B6163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原村</a:t>
              </a:r>
            </a:p>
          </p:txBody>
        </p:sp>
        <p:sp>
          <p:nvSpPr>
            <p:cNvPr id="788" name="四角形: 上の 2 つの角を丸める 787">
              <a:extLst>
                <a:ext uri="{FF2B5EF4-FFF2-40B4-BE49-F238E27FC236}">
                  <a16:creationId xmlns:a16="http://schemas.microsoft.com/office/drawing/2014/main" id="{DB7FDBB0-5681-4A02-9916-0C283BD3455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89" name="グループ化 788">
            <a:extLst>
              <a:ext uri="{FF2B5EF4-FFF2-40B4-BE49-F238E27FC236}">
                <a16:creationId xmlns:a16="http://schemas.microsoft.com/office/drawing/2014/main" id="{F386E649-FF8B-4DB0-AE07-FD13531CAC9F}"/>
              </a:ext>
            </a:extLst>
          </p:cNvPr>
          <p:cNvGrpSpPr/>
          <p:nvPr/>
        </p:nvGrpSpPr>
        <p:grpSpPr>
          <a:xfrm>
            <a:off x="3554236" y="557212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90" name="四角形: 上の 2 つの角を丸める 789">
              <a:extLst>
                <a:ext uri="{FF2B5EF4-FFF2-40B4-BE49-F238E27FC236}">
                  <a16:creationId xmlns:a16="http://schemas.microsoft.com/office/drawing/2014/main" id="{3AA25ED6-ACF4-476F-92E1-D476E992091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諏訪市</a:t>
              </a:r>
            </a:p>
          </p:txBody>
        </p:sp>
        <p:sp>
          <p:nvSpPr>
            <p:cNvPr id="791" name="四角形: 上の 2 つの角を丸める 790">
              <a:extLst>
                <a:ext uri="{FF2B5EF4-FFF2-40B4-BE49-F238E27FC236}">
                  <a16:creationId xmlns:a16="http://schemas.microsoft.com/office/drawing/2014/main" id="{16ECEE4C-39DE-4A04-8D40-37495C9317F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95" name="グループ化 794">
            <a:extLst>
              <a:ext uri="{FF2B5EF4-FFF2-40B4-BE49-F238E27FC236}">
                <a16:creationId xmlns:a16="http://schemas.microsoft.com/office/drawing/2014/main" id="{C1E1A2E3-D47F-4706-998A-6B0FCDDE82E3}"/>
              </a:ext>
            </a:extLst>
          </p:cNvPr>
          <p:cNvGrpSpPr/>
          <p:nvPr/>
        </p:nvGrpSpPr>
        <p:grpSpPr>
          <a:xfrm>
            <a:off x="3004846" y="50996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96" name="四角形: 上の 2 つの角を丸める 795">
              <a:extLst>
                <a:ext uri="{FF2B5EF4-FFF2-40B4-BE49-F238E27FC236}">
                  <a16:creationId xmlns:a16="http://schemas.microsoft.com/office/drawing/2014/main" id="{BE170AA0-BAD8-407F-A755-9DDAE703231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岡谷市</a:t>
              </a:r>
            </a:p>
          </p:txBody>
        </p:sp>
        <p:sp>
          <p:nvSpPr>
            <p:cNvPr id="797" name="四角形: 上の 2 つの角を丸める 796">
              <a:extLst>
                <a:ext uri="{FF2B5EF4-FFF2-40B4-BE49-F238E27FC236}">
                  <a16:creationId xmlns:a16="http://schemas.microsoft.com/office/drawing/2014/main" id="{865086F7-79A2-4B05-BB17-9386860009D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98" name="グループ化 797">
            <a:extLst>
              <a:ext uri="{FF2B5EF4-FFF2-40B4-BE49-F238E27FC236}">
                <a16:creationId xmlns:a16="http://schemas.microsoft.com/office/drawing/2014/main" id="{BC8846CA-98DB-414E-8EFD-FCB2BD6B221E}"/>
              </a:ext>
            </a:extLst>
          </p:cNvPr>
          <p:cNvGrpSpPr/>
          <p:nvPr/>
        </p:nvGrpSpPr>
        <p:grpSpPr>
          <a:xfrm>
            <a:off x="4316236" y="50996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99" name="四角形: 上の 2 つの角を丸める 798">
              <a:extLst>
                <a:ext uri="{FF2B5EF4-FFF2-40B4-BE49-F238E27FC236}">
                  <a16:creationId xmlns:a16="http://schemas.microsoft.com/office/drawing/2014/main" id="{FF3EC578-9AA4-4573-94E7-B89DD70D1F9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茅野市</a:t>
              </a:r>
            </a:p>
          </p:txBody>
        </p:sp>
        <p:sp>
          <p:nvSpPr>
            <p:cNvPr id="800" name="四角形: 上の 2 つの角を丸める 799">
              <a:extLst>
                <a:ext uri="{FF2B5EF4-FFF2-40B4-BE49-F238E27FC236}">
                  <a16:creationId xmlns:a16="http://schemas.microsoft.com/office/drawing/2014/main" id="{04DE1165-AEDC-4E99-8B28-24CF8D22707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01" name="グループ化 800">
            <a:extLst>
              <a:ext uri="{FF2B5EF4-FFF2-40B4-BE49-F238E27FC236}">
                <a16:creationId xmlns:a16="http://schemas.microsoft.com/office/drawing/2014/main" id="{74F9CCF9-5204-41FB-975D-087449B0A94C}"/>
              </a:ext>
            </a:extLst>
          </p:cNvPr>
          <p:cNvGrpSpPr/>
          <p:nvPr/>
        </p:nvGrpSpPr>
        <p:grpSpPr>
          <a:xfrm>
            <a:off x="2792236" y="462724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02" name="四角形: 上の 2 つの角を丸める 801">
              <a:extLst>
                <a:ext uri="{FF2B5EF4-FFF2-40B4-BE49-F238E27FC236}">
                  <a16:creationId xmlns:a16="http://schemas.microsoft.com/office/drawing/2014/main" id="{5707C789-85C4-4257-A0C6-FD1F0492EC9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塩尻市</a:t>
              </a:r>
            </a:p>
          </p:txBody>
        </p:sp>
        <p:sp>
          <p:nvSpPr>
            <p:cNvPr id="803" name="四角形: 上の 2 つの角を丸める 802">
              <a:extLst>
                <a:ext uri="{FF2B5EF4-FFF2-40B4-BE49-F238E27FC236}">
                  <a16:creationId xmlns:a16="http://schemas.microsoft.com/office/drawing/2014/main" id="{996E70F9-8373-4517-88E6-8B6B0FCEA3C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04" name="グループ化 803">
            <a:extLst>
              <a:ext uri="{FF2B5EF4-FFF2-40B4-BE49-F238E27FC236}">
                <a16:creationId xmlns:a16="http://schemas.microsoft.com/office/drawing/2014/main" id="{A7F8CF4B-B5FA-4583-A7DB-A16B491ED17B}"/>
              </a:ext>
            </a:extLst>
          </p:cNvPr>
          <p:cNvGrpSpPr/>
          <p:nvPr/>
        </p:nvGrpSpPr>
        <p:grpSpPr>
          <a:xfrm>
            <a:off x="4316236" y="462724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05" name="四角形: 上の 2 つの角を丸める 804">
              <a:extLst>
                <a:ext uri="{FF2B5EF4-FFF2-40B4-BE49-F238E27FC236}">
                  <a16:creationId xmlns:a16="http://schemas.microsoft.com/office/drawing/2014/main" id="{378FCE21-25C0-4A9A-8F40-89C52CAD469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立科町</a:t>
              </a:r>
            </a:p>
          </p:txBody>
        </p:sp>
        <p:sp>
          <p:nvSpPr>
            <p:cNvPr id="806" name="四角形: 上の 2 つの角を丸める 805">
              <a:extLst>
                <a:ext uri="{FF2B5EF4-FFF2-40B4-BE49-F238E27FC236}">
                  <a16:creationId xmlns:a16="http://schemas.microsoft.com/office/drawing/2014/main" id="{0324ADDF-05CE-443A-9804-0DC8902BA20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07" name="グループ化 806">
            <a:extLst>
              <a:ext uri="{FF2B5EF4-FFF2-40B4-BE49-F238E27FC236}">
                <a16:creationId xmlns:a16="http://schemas.microsoft.com/office/drawing/2014/main" id="{BDCE2248-350C-4432-95EF-F7B5960FBE7C}"/>
              </a:ext>
            </a:extLst>
          </p:cNvPr>
          <p:cNvGrpSpPr/>
          <p:nvPr/>
        </p:nvGrpSpPr>
        <p:grpSpPr>
          <a:xfrm>
            <a:off x="3554236" y="462724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08" name="四角形: 上の 2 つの角を丸める 807">
              <a:extLst>
                <a:ext uri="{FF2B5EF4-FFF2-40B4-BE49-F238E27FC236}">
                  <a16:creationId xmlns:a16="http://schemas.microsoft.com/office/drawing/2014/main" id="{74A2A476-6AD4-4C50-84DB-9DD58882E3D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下諏訪町</a:t>
              </a:r>
            </a:p>
          </p:txBody>
        </p:sp>
        <p:sp>
          <p:nvSpPr>
            <p:cNvPr id="809" name="四角形: 上の 2 つの角を丸める 808">
              <a:extLst>
                <a:ext uri="{FF2B5EF4-FFF2-40B4-BE49-F238E27FC236}">
                  <a16:creationId xmlns:a16="http://schemas.microsoft.com/office/drawing/2014/main" id="{19BA51AE-CEA5-497E-8CF2-F3F9F84686A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87415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35" name="Group 351"/>
          <p:cNvGrpSpPr>
            <a:grpSpLocks/>
          </p:cNvGrpSpPr>
          <p:nvPr/>
        </p:nvGrpSpPr>
        <p:grpSpPr bwMode="auto">
          <a:xfrm>
            <a:off x="625959" y="618258"/>
            <a:ext cx="5593670" cy="8936491"/>
            <a:chOff x="472" y="63"/>
            <a:chExt cx="4933" cy="7881"/>
          </a:xfrm>
        </p:grpSpPr>
        <p:sp>
          <p:nvSpPr>
            <p:cNvPr id="16645" name="Freeform 261"/>
            <p:cNvSpPr>
              <a:spLocks/>
            </p:cNvSpPr>
            <p:nvPr/>
          </p:nvSpPr>
          <p:spPr bwMode="auto">
            <a:xfrm>
              <a:off x="1266" y="2898"/>
              <a:ext cx="1985" cy="1588"/>
            </a:xfrm>
            <a:custGeom>
              <a:avLst/>
              <a:gdLst>
                <a:gd name="T0" fmla="*/ 454 w 1985"/>
                <a:gd name="T1" fmla="*/ 1531 h 1588"/>
                <a:gd name="T2" fmla="*/ 567 w 1985"/>
                <a:gd name="T3" fmla="*/ 1588 h 1588"/>
                <a:gd name="T4" fmla="*/ 624 w 1985"/>
                <a:gd name="T5" fmla="*/ 1474 h 1588"/>
                <a:gd name="T6" fmla="*/ 681 w 1985"/>
                <a:gd name="T7" fmla="*/ 1304 h 1588"/>
                <a:gd name="T8" fmla="*/ 737 w 1985"/>
                <a:gd name="T9" fmla="*/ 1247 h 1588"/>
                <a:gd name="T10" fmla="*/ 794 w 1985"/>
                <a:gd name="T11" fmla="*/ 1191 h 1588"/>
                <a:gd name="T12" fmla="*/ 851 w 1985"/>
                <a:gd name="T13" fmla="*/ 1077 h 1588"/>
                <a:gd name="T14" fmla="*/ 907 w 1985"/>
                <a:gd name="T15" fmla="*/ 1021 h 1588"/>
                <a:gd name="T16" fmla="*/ 964 w 1985"/>
                <a:gd name="T17" fmla="*/ 964 h 1588"/>
                <a:gd name="T18" fmla="*/ 1021 w 1985"/>
                <a:gd name="T19" fmla="*/ 907 h 1588"/>
                <a:gd name="T20" fmla="*/ 1078 w 1985"/>
                <a:gd name="T21" fmla="*/ 850 h 1588"/>
                <a:gd name="T22" fmla="*/ 1191 w 1985"/>
                <a:gd name="T23" fmla="*/ 794 h 1588"/>
                <a:gd name="T24" fmla="*/ 1248 w 1985"/>
                <a:gd name="T25" fmla="*/ 1021 h 1588"/>
                <a:gd name="T26" fmla="*/ 1304 w 1985"/>
                <a:gd name="T27" fmla="*/ 907 h 1588"/>
                <a:gd name="T28" fmla="*/ 1361 w 1985"/>
                <a:gd name="T29" fmla="*/ 964 h 1588"/>
                <a:gd name="T30" fmla="*/ 1418 w 1985"/>
                <a:gd name="T31" fmla="*/ 907 h 1588"/>
                <a:gd name="T32" fmla="*/ 1701 w 1985"/>
                <a:gd name="T33" fmla="*/ 964 h 1588"/>
                <a:gd name="T34" fmla="*/ 1985 w 1985"/>
                <a:gd name="T35" fmla="*/ 907 h 1588"/>
                <a:gd name="T36" fmla="*/ 1928 w 1985"/>
                <a:gd name="T37" fmla="*/ 680 h 1588"/>
                <a:gd name="T38" fmla="*/ 1871 w 1985"/>
                <a:gd name="T39" fmla="*/ 567 h 1588"/>
                <a:gd name="T40" fmla="*/ 1815 w 1985"/>
                <a:gd name="T41" fmla="*/ 510 h 1588"/>
                <a:gd name="T42" fmla="*/ 1474 w 1985"/>
                <a:gd name="T43" fmla="*/ 0 h 1588"/>
                <a:gd name="T44" fmla="*/ 1418 w 1985"/>
                <a:gd name="T45" fmla="*/ 57 h 1588"/>
                <a:gd name="T46" fmla="*/ 1361 w 1985"/>
                <a:gd name="T47" fmla="*/ 170 h 1588"/>
                <a:gd name="T48" fmla="*/ 1474 w 1985"/>
                <a:gd name="T49" fmla="*/ 227 h 1588"/>
                <a:gd name="T50" fmla="*/ 1361 w 1985"/>
                <a:gd name="T51" fmla="*/ 340 h 1588"/>
                <a:gd name="T52" fmla="*/ 1304 w 1985"/>
                <a:gd name="T53" fmla="*/ 454 h 1588"/>
                <a:gd name="T54" fmla="*/ 1248 w 1985"/>
                <a:gd name="T55" fmla="*/ 510 h 1588"/>
                <a:gd name="T56" fmla="*/ 851 w 1985"/>
                <a:gd name="T57" fmla="*/ 567 h 1588"/>
                <a:gd name="T58" fmla="*/ 567 w 1985"/>
                <a:gd name="T59" fmla="*/ 397 h 1588"/>
                <a:gd name="T60" fmla="*/ 624 w 1985"/>
                <a:gd name="T61" fmla="*/ 283 h 1588"/>
                <a:gd name="T62" fmla="*/ 567 w 1985"/>
                <a:gd name="T63" fmla="*/ 113 h 1588"/>
                <a:gd name="T64" fmla="*/ 454 w 1985"/>
                <a:gd name="T65" fmla="*/ 57 h 1588"/>
                <a:gd name="T66" fmla="*/ 340 w 1985"/>
                <a:gd name="T67" fmla="*/ 170 h 1588"/>
                <a:gd name="T68" fmla="*/ 284 w 1985"/>
                <a:gd name="T69" fmla="*/ 397 h 1588"/>
                <a:gd name="T70" fmla="*/ 227 w 1985"/>
                <a:gd name="T71" fmla="*/ 454 h 1588"/>
                <a:gd name="T72" fmla="*/ 170 w 1985"/>
                <a:gd name="T73" fmla="*/ 510 h 1588"/>
                <a:gd name="T74" fmla="*/ 114 w 1985"/>
                <a:gd name="T75" fmla="*/ 567 h 1588"/>
                <a:gd name="T76" fmla="*/ 57 w 1985"/>
                <a:gd name="T77" fmla="*/ 624 h 1588"/>
                <a:gd name="T78" fmla="*/ 114 w 1985"/>
                <a:gd name="T79" fmla="*/ 794 h 1588"/>
                <a:gd name="T80" fmla="*/ 57 w 1985"/>
                <a:gd name="T81" fmla="*/ 907 h 1588"/>
                <a:gd name="T82" fmla="*/ 0 w 1985"/>
                <a:gd name="T83" fmla="*/ 1021 h 1588"/>
                <a:gd name="T84" fmla="*/ 57 w 1985"/>
                <a:gd name="T85" fmla="*/ 1191 h 1588"/>
                <a:gd name="T86" fmla="*/ 114 w 1985"/>
                <a:gd name="T87" fmla="*/ 1247 h 1588"/>
                <a:gd name="T88" fmla="*/ 227 w 1985"/>
                <a:gd name="T89" fmla="*/ 1304 h 1588"/>
                <a:gd name="T90" fmla="*/ 170 w 1985"/>
                <a:gd name="T91" fmla="*/ 1361 h 1588"/>
                <a:gd name="T92" fmla="*/ 114 w 1985"/>
                <a:gd name="T93" fmla="*/ 1418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85" h="1588">
                  <a:moveTo>
                    <a:pt x="114" y="1531"/>
                  </a:moveTo>
                  <a:lnTo>
                    <a:pt x="454" y="1531"/>
                  </a:lnTo>
                  <a:lnTo>
                    <a:pt x="454" y="1588"/>
                  </a:lnTo>
                  <a:lnTo>
                    <a:pt x="567" y="1588"/>
                  </a:lnTo>
                  <a:lnTo>
                    <a:pt x="567" y="1474"/>
                  </a:lnTo>
                  <a:lnTo>
                    <a:pt x="624" y="1474"/>
                  </a:lnTo>
                  <a:lnTo>
                    <a:pt x="624" y="1304"/>
                  </a:lnTo>
                  <a:lnTo>
                    <a:pt x="681" y="1304"/>
                  </a:lnTo>
                  <a:lnTo>
                    <a:pt x="681" y="1247"/>
                  </a:lnTo>
                  <a:lnTo>
                    <a:pt x="737" y="1247"/>
                  </a:lnTo>
                  <a:lnTo>
                    <a:pt x="737" y="1191"/>
                  </a:lnTo>
                  <a:lnTo>
                    <a:pt x="794" y="1191"/>
                  </a:lnTo>
                  <a:lnTo>
                    <a:pt x="794" y="1077"/>
                  </a:lnTo>
                  <a:lnTo>
                    <a:pt x="851" y="1077"/>
                  </a:lnTo>
                  <a:lnTo>
                    <a:pt x="851" y="1021"/>
                  </a:lnTo>
                  <a:lnTo>
                    <a:pt x="907" y="1021"/>
                  </a:lnTo>
                  <a:lnTo>
                    <a:pt x="907" y="964"/>
                  </a:lnTo>
                  <a:lnTo>
                    <a:pt x="964" y="964"/>
                  </a:lnTo>
                  <a:lnTo>
                    <a:pt x="964" y="907"/>
                  </a:lnTo>
                  <a:lnTo>
                    <a:pt x="1021" y="907"/>
                  </a:lnTo>
                  <a:lnTo>
                    <a:pt x="1021" y="850"/>
                  </a:lnTo>
                  <a:lnTo>
                    <a:pt x="1078" y="850"/>
                  </a:lnTo>
                  <a:lnTo>
                    <a:pt x="1078" y="794"/>
                  </a:lnTo>
                  <a:lnTo>
                    <a:pt x="1191" y="794"/>
                  </a:lnTo>
                  <a:lnTo>
                    <a:pt x="1191" y="1021"/>
                  </a:lnTo>
                  <a:lnTo>
                    <a:pt x="1248" y="1021"/>
                  </a:lnTo>
                  <a:lnTo>
                    <a:pt x="1248" y="907"/>
                  </a:lnTo>
                  <a:lnTo>
                    <a:pt x="1304" y="907"/>
                  </a:lnTo>
                  <a:lnTo>
                    <a:pt x="1304" y="964"/>
                  </a:lnTo>
                  <a:lnTo>
                    <a:pt x="1361" y="964"/>
                  </a:lnTo>
                  <a:lnTo>
                    <a:pt x="1361" y="907"/>
                  </a:lnTo>
                  <a:lnTo>
                    <a:pt x="1418" y="907"/>
                  </a:lnTo>
                  <a:lnTo>
                    <a:pt x="1418" y="964"/>
                  </a:lnTo>
                  <a:lnTo>
                    <a:pt x="1701" y="964"/>
                  </a:lnTo>
                  <a:lnTo>
                    <a:pt x="1701" y="907"/>
                  </a:lnTo>
                  <a:lnTo>
                    <a:pt x="1985" y="907"/>
                  </a:lnTo>
                  <a:lnTo>
                    <a:pt x="1985" y="680"/>
                  </a:lnTo>
                  <a:lnTo>
                    <a:pt x="1928" y="680"/>
                  </a:lnTo>
                  <a:lnTo>
                    <a:pt x="1928" y="567"/>
                  </a:lnTo>
                  <a:lnTo>
                    <a:pt x="1871" y="567"/>
                  </a:lnTo>
                  <a:lnTo>
                    <a:pt x="1871" y="510"/>
                  </a:lnTo>
                  <a:lnTo>
                    <a:pt x="1815" y="510"/>
                  </a:lnTo>
                  <a:lnTo>
                    <a:pt x="1815" y="0"/>
                  </a:lnTo>
                  <a:lnTo>
                    <a:pt x="1474" y="0"/>
                  </a:lnTo>
                  <a:lnTo>
                    <a:pt x="1474" y="57"/>
                  </a:lnTo>
                  <a:lnTo>
                    <a:pt x="1418" y="57"/>
                  </a:lnTo>
                  <a:lnTo>
                    <a:pt x="1418" y="170"/>
                  </a:lnTo>
                  <a:lnTo>
                    <a:pt x="1361" y="170"/>
                  </a:lnTo>
                  <a:lnTo>
                    <a:pt x="1361" y="227"/>
                  </a:lnTo>
                  <a:lnTo>
                    <a:pt x="1474" y="227"/>
                  </a:lnTo>
                  <a:lnTo>
                    <a:pt x="1474" y="340"/>
                  </a:lnTo>
                  <a:lnTo>
                    <a:pt x="1361" y="340"/>
                  </a:lnTo>
                  <a:lnTo>
                    <a:pt x="1361" y="454"/>
                  </a:lnTo>
                  <a:lnTo>
                    <a:pt x="1304" y="454"/>
                  </a:lnTo>
                  <a:lnTo>
                    <a:pt x="1304" y="510"/>
                  </a:lnTo>
                  <a:lnTo>
                    <a:pt x="1248" y="510"/>
                  </a:lnTo>
                  <a:lnTo>
                    <a:pt x="1248" y="567"/>
                  </a:lnTo>
                  <a:lnTo>
                    <a:pt x="851" y="567"/>
                  </a:lnTo>
                  <a:lnTo>
                    <a:pt x="851" y="397"/>
                  </a:lnTo>
                  <a:lnTo>
                    <a:pt x="567" y="397"/>
                  </a:lnTo>
                  <a:lnTo>
                    <a:pt x="567" y="283"/>
                  </a:lnTo>
                  <a:lnTo>
                    <a:pt x="624" y="283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454" y="57"/>
                  </a:lnTo>
                  <a:lnTo>
                    <a:pt x="454" y="170"/>
                  </a:lnTo>
                  <a:lnTo>
                    <a:pt x="340" y="170"/>
                  </a:lnTo>
                  <a:lnTo>
                    <a:pt x="340" y="397"/>
                  </a:lnTo>
                  <a:lnTo>
                    <a:pt x="284" y="397"/>
                  </a:lnTo>
                  <a:lnTo>
                    <a:pt x="284" y="454"/>
                  </a:lnTo>
                  <a:lnTo>
                    <a:pt x="227" y="454"/>
                  </a:lnTo>
                  <a:lnTo>
                    <a:pt x="227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114" y="567"/>
                  </a:lnTo>
                  <a:lnTo>
                    <a:pt x="114" y="624"/>
                  </a:lnTo>
                  <a:lnTo>
                    <a:pt x="57" y="624"/>
                  </a:lnTo>
                  <a:lnTo>
                    <a:pt x="57" y="794"/>
                  </a:lnTo>
                  <a:lnTo>
                    <a:pt x="114" y="794"/>
                  </a:lnTo>
                  <a:lnTo>
                    <a:pt x="114" y="907"/>
                  </a:lnTo>
                  <a:lnTo>
                    <a:pt x="57" y="907"/>
                  </a:lnTo>
                  <a:lnTo>
                    <a:pt x="57" y="1021"/>
                  </a:lnTo>
                  <a:lnTo>
                    <a:pt x="0" y="1021"/>
                  </a:lnTo>
                  <a:lnTo>
                    <a:pt x="0" y="1191"/>
                  </a:lnTo>
                  <a:lnTo>
                    <a:pt x="57" y="1191"/>
                  </a:lnTo>
                  <a:lnTo>
                    <a:pt x="57" y="1247"/>
                  </a:lnTo>
                  <a:lnTo>
                    <a:pt x="114" y="1247"/>
                  </a:lnTo>
                  <a:lnTo>
                    <a:pt x="114" y="1304"/>
                  </a:lnTo>
                  <a:lnTo>
                    <a:pt x="227" y="1304"/>
                  </a:lnTo>
                  <a:lnTo>
                    <a:pt x="227" y="1361"/>
                  </a:lnTo>
                  <a:lnTo>
                    <a:pt x="170" y="1361"/>
                  </a:lnTo>
                  <a:lnTo>
                    <a:pt x="170" y="1418"/>
                  </a:lnTo>
                  <a:lnTo>
                    <a:pt x="114" y="1418"/>
                  </a:lnTo>
                  <a:lnTo>
                    <a:pt x="114" y="153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6" name="Freeform 262"/>
            <p:cNvSpPr>
              <a:spLocks/>
            </p:cNvSpPr>
            <p:nvPr/>
          </p:nvSpPr>
          <p:spPr bwMode="auto">
            <a:xfrm>
              <a:off x="1777" y="2671"/>
              <a:ext cx="1020" cy="794"/>
            </a:xfrm>
            <a:custGeom>
              <a:avLst/>
              <a:gdLst>
                <a:gd name="T0" fmla="*/ 1020 w 1020"/>
                <a:gd name="T1" fmla="*/ 227 h 794"/>
                <a:gd name="T2" fmla="*/ 1020 w 1020"/>
                <a:gd name="T3" fmla="*/ 170 h 794"/>
                <a:gd name="T4" fmla="*/ 963 w 1020"/>
                <a:gd name="T5" fmla="*/ 170 h 794"/>
                <a:gd name="T6" fmla="*/ 963 w 1020"/>
                <a:gd name="T7" fmla="*/ 114 h 794"/>
                <a:gd name="T8" fmla="*/ 907 w 1020"/>
                <a:gd name="T9" fmla="*/ 114 h 794"/>
                <a:gd name="T10" fmla="*/ 907 w 1020"/>
                <a:gd name="T11" fmla="*/ 170 h 794"/>
                <a:gd name="T12" fmla="*/ 737 w 1020"/>
                <a:gd name="T13" fmla="*/ 170 h 794"/>
                <a:gd name="T14" fmla="*/ 737 w 1020"/>
                <a:gd name="T15" fmla="*/ 227 h 794"/>
                <a:gd name="T16" fmla="*/ 623 w 1020"/>
                <a:gd name="T17" fmla="*/ 227 h 794"/>
                <a:gd name="T18" fmla="*/ 623 w 1020"/>
                <a:gd name="T19" fmla="*/ 170 h 794"/>
                <a:gd name="T20" fmla="*/ 453 w 1020"/>
                <a:gd name="T21" fmla="*/ 170 h 794"/>
                <a:gd name="T22" fmla="*/ 453 w 1020"/>
                <a:gd name="T23" fmla="*/ 114 h 794"/>
                <a:gd name="T24" fmla="*/ 340 w 1020"/>
                <a:gd name="T25" fmla="*/ 114 h 794"/>
                <a:gd name="T26" fmla="*/ 340 w 1020"/>
                <a:gd name="T27" fmla="*/ 170 h 794"/>
                <a:gd name="T28" fmla="*/ 226 w 1020"/>
                <a:gd name="T29" fmla="*/ 170 h 794"/>
                <a:gd name="T30" fmla="*/ 226 w 1020"/>
                <a:gd name="T31" fmla="*/ 57 h 794"/>
                <a:gd name="T32" fmla="*/ 170 w 1020"/>
                <a:gd name="T33" fmla="*/ 57 h 794"/>
                <a:gd name="T34" fmla="*/ 170 w 1020"/>
                <a:gd name="T35" fmla="*/ 0 h 794"/>
                <a:gd name="T36" fmla="*/ 56 w 1020"/>
                <a:gd name="T37" fmla="*/ 0 h 794"/>
                <a:gd name="T38" fmla="*/ 56 w 1020"/>
                <a:gd name="T39" fmla="*/ 170 h 794"/>
                <a:gd name="T40" fmla="*/ 0 w 1020"/>
                <a:gd name="T41" fmla="*/ 170 h 794"/>
                <a:gd name="T42" fmla="*/ 0 w 1020"/>
                <a:gd name="T43" fmla="*/ 284 h 794"/>
                <a:gd name="T44" fmla="*/ 56 w 1020"/>
                <a:gd name="T45" fmla="*/ 284 h 794"/>
                <a:gd name="T46" fmla="*/ 56 w 1020"/>
                <a:gd name="T47" fmla="*/ 340 h 794"/>
                <a:gd name="T48" fmla="*/ 113 w 1020"/>
                <a:gd name="T49" fmla="*/ 340 h 794"/>
                <a:gd name="T50" fmla="*/ 113 w 1020"/>
                <a:gd name="T51" fmla="*/ 510 h 794"/>
                <a:gd name="T52" fmla="*/ 56 w 1020"/>
                <a:gd name="T53" fmla="*/ 510 h 794"/>
                <a:gd name="T54" fmla="*/ 56 w 1020"/>
                <a:gd name="T55" fmla="*/ 624 h 794"/>
                <a:gd name="T56" fmla="*/ 340 w 1020"/>
                <a:gd name="T57" fmla="*/ 624 h 794"/>
                <a:gd name="T58" fmla="*/ 340 w 1020"/>
                <a:gd name="T59" fmla="*/ 794 h 794"/>
                <a:gd name="T60" fmla="*/ 737 w 1020"/>
                <a:gd name="T61" fmla="*/ 794 h 794"/>
                <a:gd name="T62" fmla="*/ 737 w 1020"/>
                <a:gd name="T63" fmla="*/ 737 h 794"/>
                <a:gd name="T64" fmla="*/ 793 w 1020"/>
                <a:gd name="T65" fmla="*/ 737 h 794"/>
                <a:gd name="T66" fmla="*/ 793 w 1020"/>
                <a:gd name="T67" fmla="*/ 681 h 794"/>
                <a:gd name="T68" fmla="*/ 850 w 1020"/>
                <a:gd name="T69" fmla="*/ 681 h 794"/>
                <a:gd name="T70" fmla="*/ 850 w 1020"/>
                <a:gd name="T71" fmla="*/ 567 h 794"/>
                <a:gd name="T72" fmla="*/ 963 w 1020"/>
                <a:gd name="T73" fmla="*/ 567 h 794"/>
                <a:gd name="T74" fmla="*/ 963 w 1020"/>
                <a:gd name="T75" fmla="*/ 454 h 794"/>
                <a:gd name="T76" fmla="*/ 850 w 1020"/>
                <a:gd name="T77" fmla="*/ 454 h 794"/>
                <a:gd name="T78" fmla="*/ 850 w 1020"/>
                <a:gd name="T79" fmla="*/ 397 h 794"/>
                <a:gd name="T80" fmla="*/ 907 w 1020"/>
                <a:gd name="T81" fmla="*/ 397 h 794"/>
                <a:gd name="T82" fmla="*/ 907 w 1020"/>
                <a:gd name="T83" fmla="*/ 284 h 794"/>
                <a:gd name="T84" fmla="*/ 963 w 1020"/>
                <a:gd name="T85" fmla="*/ 284 h 794"/>
                <a:gd name="T86" fmla="*/ 963 w 1020"/>
                <a:gd name="T87" fmla="*/ 227 h 794"/>
                <a:gd name="T88" fmla="*/ 1020 w 1020"/>
                <a:gd name="T89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20" h="794">
                  <a:moveTo>
                    <a:pt x="1020" y="227"/>
                  </a:moveTo>
                  <a:lnTo>
                    <a:pt x="1020" y="170"/>
                  </a:lnTo>
                  <a:lnTo>
                    <a:pt x="963" y="170"/>
                  </a:lnTo>
                  <a:lnTo>
                    <a:pt x="963" y="114"/>
                  </a:lnTo>
                  <a:lnTo>
                    <a:pt x="907" y="114"/>
                  </a:lnTo>
                  <a:lnTo>
                    <a:pt x="907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623" y="227"/>
                  </a:lnTo>
                  <a:lnTo>
                    <a:pt x="623" y="170"/>
                  </a:lnTo>
                  <a:lnTo>
                    <a:pt x="453" y="170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170"/>
                  </a:lnTo>
                  <a:lnTo>
                    <a:pt x="226" y="170"/>
                  </a:lnTo>
                  <a:lnTo>
                    <a:pt x="226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6" y="0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510"/>
                  </a:lnTo>
                  <a:lnTo>
                    <a:pt x="56" y="510"/>
                  </a:lnTo>
                  <a:lnTo>
                    <a:pt x="56" y="624"/>
                  </a:lnTo>
                  <a:lnTo>
                    <a:pt x="340" y="624"/>
                  </a:lnTo>
                  <a:lnTo>
                    <a:pt x="340" y="794"/>
                  </a:lnTo>
                  <a:lnTo>
                    <a:pt x="737" y="794"/>
                  </a:lnTo>
                  <a:lnTo>
                    <a:pt x="737" y="737"/>
                  </a:lnTo>
                  <a:lnTo>
                    <a:pt x="793" y="737"/>
                  </a:lnTo>
                  <a:lnTo>
                    <a:pt x="793" y="681"/>
                  </a:lnTo>
                  <a:lnTo>
                    <a:pt x="850" y="681"/>
                  </a:lnTo>
                  <a:lnTo>
                    <a:pt x="850" y="567"/>
                  </a:lnTo>
                  <a:lnTo>
                    <a:pt x="963" y="567"/>
                  </a:lnTo>
                  <a:lnTo>
                    <a:pt x="963" y="454"/>
                  </a:lnTo>
                  <a:lnTo>
                    <a:pt x="850" y="454"/>
                  </a:lnTo>
                  <a:lnTo>
                    <a:pt x="850" y="397"/>
                  </a:lnTo>
                  <a:lnTo>
                    <a:pt x="907" y="397"/>
                  </a:lnTo>
                  <a:lnTo>
                    <a:pt x="907" y="284"/>
                  </a:lnTo>
                  <a:lnTo>
                    <a:pt x="963" y="284"/>
                  </a:lnTo>
                  <a:lnTo>
                    <a:pt x="963" y="227"/>
                  </a:lnTo>
                  <a:lnTo>
                    <a:pt x="1020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7" name="Freeform 263"/>
            <p:cNvSpPr>
              <a:spLocks/>
            </p:cNvSpPr>
            <p:nvPr/>
          </p:nvSpPr>
          <p:spPr bwMode="auto">
            <a:xfrm>
              <a:off x="2003" y="2558"/>
              <a:ext cx="397" cy="283"/>
            </a:xfrm>
            <a:custGeom>
              <a:avLst/>
              <a:gdLst>
                <a:gd name="T0" fmla="*/ 397 w 397"/>
                <a:gd name="T1" fmla="*/ 283 h 283"/>
                <a:gd name="T2" fmla="*/ 397 w 397"/>
                <a:gd name="T3" fmla="*/ 113 h 283"/>
                <a:gd name="T4" fmla="*/ 341 w 397"/>
                <a:gd name="T5" fmla="*/ 113 h 283"/>
                <a:gd name="T6" fmla="*/ 341 w 397"/>
                <a:gd name="T7" fmla="*/ 56 h 283"/>
                <a:gd name="T8" fmla="*/ 284 w 397"/>
                <a:gd name="T9" fmla="*/ 56 h 283"/>
                <a:gd name="T10" fmla="*/ 284 w 397"/>
                <a:gd name="T11" fmla="*/ 0 h 283"/>
                <a:gd name="T12" fmla="*/ 170 w 397"/>
                <a:gd name="T13" fmla="*/ 0 h 283"/>
                <a:gd name="T14" fmla="*/ 170 w 397"/>
                <a:gd name="T15" fmla="*/ 113 h 283"/>
                <a:gd name="T16" fmla="*/ 114 w 397"/>
                <a:gd name="T17" fmla="*/ 113 h 283"/>
                <a:gd name="T18" fmla="*/ 114 w 397"/>
                <a:gd name="T19" fmla="*/ 170 h 283"/>
                <a:gd name="T20" fmla="*/ 0 w 397"/>
                <a:gd name="T21" fmla="*/ 170 h 283"/>
                <a:gd name="T22" fmla="*/ 0 w 397"/>
                <a:gd name="T23" fmla="*/ 283 h 283"/>
                <a:gd name="T24" fmla="*/ 114 w 397"/>
                <a:gd name="T25" fmla="*/ 283 h 283"/>
                <a:gd name="T26" fmla="*/ 114 w 397"/>
                <a:gd name="T27" fmla="*/ 227 h 283"/>
                <a:gd name="T28" fmla="*/ 227 w 397"/>
                <a:gd name="T29" fmla="*/ 227 h 283"/>
                <a:gd name="T30" fmla="*/ 227 w 397"/>
                <a:gd name="T31" fmla="*/ 283 h 283"/>
                <a:gd name="T32" fmla="*/ 397 w 397"/>
                <a:gd name="T33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283">
                  <a:moveTo>
                    <a:pt x="397" y="283"/>
                  </a:moveTo>
                  <a:lnTo>
                    <a:pt x="397" y="113"/>
                  </a:lnTo>
                  <a:lnTo>
                    <a:pt x="341" y="113"/>
                  </a:lnTo>
                  <a:lnTo>
                    <a:pt x="341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114" y="113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114" y="283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283"/>
                  </a:lnTo>
                  <a:lnTo>
                    <a:pt x="397" y="28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8" name="Freeform 264"/>
            <p:cNvSpPr>
              <a:spLocks/>
            </p:cNvSpPr>
            <p:nvPr/>
          </p:nvSpPr>
          <p:spPr bwMode="auto">
            <a:xfrm>
              <a:off x="2344" y="2444"/>
              <a:ext cx="283" cy="454"/>
            </a:xfrm>
            <a:custGeom>
              <a:avLst/>
              <a:gdLst>
                <a:gd name="T0" fmla="*/ 56 w 283"/>
                <a:gd name="T1" fmla="*/ 454 h 454"/>
                <a:gd name="T2" fmla="*/ 56 w 283"/>
                <a:gd name="T3" fmla="*/ 227 h 454"/>
                <a:gd name="T4" fmla="*/ 0 w 283"/>
                <a:gd name="T5" fmla="*/ 227 h 454"/>
                <a:gd name="T6" fmla="*/ 0 w 283"/>
                <a:gd name="T7" fmla="*/ 170 h 454"/>
                <a:gd name="T8" fmla="*/ 113 w 283"/>
                <a:gd name="T9" fmla="*/ 170 h 454"/>
                <a:gd name="T10" fmla="*/ 113 w 283"/>
                <a:gd name="T11" fmla="*/ 0 h 454"/>
                <a:gd name="T12" fmla="*/ 226 w 283"/>
                <a:gd name="T13" fmla="*/ 0 h 454"/>
                <a:gd name="T14" fmla="*/ 226 w 283"/>
                <a:gd name="T15" fmla="*/ 57 h 454"/>
                <a:gd name="T16" fmla="*/ 283 w 283"/>
                <a:gd name="T17" fmla="*/ 57 h 454"/>
                <a:gd name="T18" fmla="*/ 283 w 283"/>
                <a:gd name="T19" fmla="*/ 114 h 454"/>
                <a:gd name="T20" fmla="*/ 226 w 283"/>
                <a:gd name="T21" fmla="*/ 114 h 454"/>
                <a:gd name="T22" fmla="*/ 226 w 283"/>
                <a:gd name="T23" fmla="*/ 170 h 454"/>
                <a:gd name="T24" fmla="*/ 170 w 283"/>
                <a:gd name="T25" fmla="*/ 170 h 454"/>
                <a:gd name="T26" fmla="*/ 170 w 283"/>
                <a:gd name="T27" fmla="*/ 284 h 454"/>
                <a:gd name="T28" fmla="*/ 226 w 283"/>
                <a:gd name="T29" fmla="*/ 284 h 454"/>
                <a:gd name="T30" fmla="*/ 226 w 283"/>
                <a:gd name="T31" fmla="*/ 397 h 454"/>
                <a:gd name="T32" fmla="*/ 170 w 283"/>
                <a:gd name="T33" fmla="*/ 397 h 454"/>
                <a:gd name="T34" fmla="*/ 170 w 283"/>
                <a:gd name="T35" fmla="*/ 454 h 454"/>
                <a:gd name="T36" fmla="*/ 56 w 283"/>
                <a:gd name="T3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3" h="454">
                  <a:moveTo>
                    <a:pt x="56" y="454"/>
                  </a:moveTo>
                  <a:lnTo>
                    <a:pt x="56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226" y="114"/>
                  </a:lnTo>
                  <a:lnTo>
                    <a:pt x="226" y="170"/>
                  </a:lnTo>
                  <a:lnTo>
                    <a:pt x="170" y="170"/>
                  </a:lnTo>
                  <a:lnTo>
                    <a:pt x="170" y="284"/>
                  </a:lnTo>
                  <a:lnTo>
                    <a:pt x="226" y="284"/>
                  </a:lnTo>
                  <a:lnTo>
                    <a:pt x="226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56" y="4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9" name="Freeform 265"/>
            <p:cNvSpPr>
              <a:spLocks/>
            </p:cNvSpPr>
            <p:nvPr/>
          </p:nvSpPr>
          <p:spPr bwMode="auto">
            <a:xfrm>
              <a:off x="2514" y="2501"/>
              <a:ext cx="170" cy="340"/>
            </a:xfrm>
            <a:custGeom>
              <a:avLst/>
              <a:gdLst>
                <a:gd name="T0" fmla="*/ 170 w 170"/>
                <a:gd name="T1" fmla="*/ 284 h 340"/>
                <a:gd name="T2" fmla="*/ 170 w 170"/>
                <a:gd name="T3" fmla="*/ 0 h 340"/>
                <a:gd name="T4" fmla="*/ 113 w 170"/>
                <a:gd name="T5" fmla="*/ 0 h 340"/>
                <a:gd name="T6" fmla="*/ 113 w 170"/>
                <a:gd name="T7" fmla="*/ 57 h 340"/>
                <a:gd name="T8" fmla="*/ 56 w 170"/>
                <a:gd name="T9" fmla="*/ 57 h 340"/>
                <a:gd name="T10" fmla="*/ 56 w 170"/>
                <a:gd name="T11" fmla="*/ 113 h 340"/>
                <a:gd name="T12" fmla="*/ 0 w 170"/>
                <a:gd name="T13" fmla="*/ 113 h 340"/>
                <a:gd name="T14" fmla="*/ 0 w 170"/>
                <a:gd name="T15" fmla="*/ 227 h 340"/>
                <a:gd name="T16" fmla="*/ 56 w 170"/>
                <a:gd name="T17" fmla="*/ 227 h 340"/>
                <a:gd name="T18" fmla="*/ 56 w 170"/>
                <a:gd name="T19" fmla="*/ 340 h 340"/>
                <a:gd name="T20" fmla="*/ 170 w 170"/>
                <a:gd name="T21" fmla="*/ 340 h 340"/>
                <a:gd name="T22" fmla="*/ 170 w 170"/>
                <a:gd name="T23" fmla="*/ 28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0" h="340">
                  <a:moveTo>
                    <a:pt x="170" y="284"/>
                  </a:moveTo>
                  <a:lnTo>
                    <a:pt x="17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56" y="57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340"/>
                  </a:lnTo>
                  <a:lnTo>
                    <a:pt x="170" y="340"/>
                  </a:lnTo>
                  <a:lnTo>
                    <a:pt x="170" y="28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0" name="Freeform 266"/>
            <p:cNvSpPr>
              <a:spLocks/>
            </p:cNvSpPr>
            <p:nvPr/>
          </p:nvSpPr>
          <p:spPr bwMode="auto">
            <a:xfrm>
              <a:off x="2684" y="2501"/>
              <a:ext cx="567" cy="397"/>
            </a:xfrm>
            <a:custGeom>
              <a:avLst/>
              <a:gdLst>
                <a:gd name="T0" fmla="*/ 0 w 567"/>
                <a:gd name="T1" fmla="*/ 0 h 397"/>
                <a:gd name="T2" fmla="*/ 170 w 567"/>
                <a:gd name="T3" fmla="*/ 0 h 397"/>
                <a:gd name="T4" fmla="*/ 170 w 567"/>
                <a:gd name="T5" fmla="*/ 170 h 397"/>
                <a:gd name="T6" fmla="*/ 340 w 567"/>
                <a:gd name="T7" fmla="*/ 170 h 397"/>
                <a:gd name="T8" fmla="*/ 340 w 567"/>
                <a:gd name="T9" fmla="*/ 0 h 397"/>
                <a:gd name="T10" fmla="*/ 510 w 567"/>
                <a:gd name="T11" fmla="*/ 0 h 397"/>
                <a:gd name="T12" fmla="*/ 510 w 567"/>
                <a:gd name="T13" fmla="*/ 57 h 397"/>
                <a:gd name="T14" fmla="*/ 567 w 567"/>
                <a:gd name="T15" fmla="*/ 57 h 397"/>
                <a:gd name="T16" fmla="*/ 567 w 567"/>
                <a:gd name="T17" fmla="*/ 170 h 397"/>
                <a:gd name="T18" fmla="*/ 510 w 567"/>
                <a:gd name="T19" fmla="*/ 170 h 397"/>
                <a:gd name="T20" fmla="*/ 510 w 567"/>
                <a:gd name="T21" fmla="*/ 284 h 397"/>
                <a:gd name="T22" fmla="*/ 397 w 567"/>
                <a:gd name="T23" fmla="*/ 284 h 397"/>
                <a:gd name="T24" fmla="*/ 397 w 567"/>
                <a:gd name="T25" fmla="*/ 397 h 397"/>
                <a:gd name="T26" fmla="*/ 113 w 567"/>
                <a:gd name="T27" fmla="*/ 397 h 397"/>
                <a:gd name="T28" fmla="*/ 113 w 567"/>
                <a:gd name="T29" fmla="*/ 340 h 397"/>
                <a:gd name="T30" fmla="*/ 56 w 567"/>
                <a:gd name="T31" fmla="*/ 340 h 397"/>
                <a:gd name="T32" fmla="*/ 56 w 567"/>
                <a:gd name="T33" fmla="*/ 284 h 397"/>
                <a:gd name="T34" fmla="*/ 0 w 567"/>
                <a:gd name="T35" fmla="*/ 284 h 397"/>
                <a:gd name="T36" fmla="*/ 0 w 567"/>
                <a:gd name="T37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397">
                  <a:moveTo>
                    <a:pt x="0" y="0"/>
                  </a:moveTo>
                  <a:lnTo>
                    <a:pt x="170" y="0"/>
                  </a:lnTo>
                  <a:lnTo>
                    <a:pt x="170" y="170"/>
                  </a:lnTo>
                  <a:lnTo>
                    <a:pt x="340" y="170"/>
                  </a:lnTo>
                  <a:lnTo>
                    <a:pt x="340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284"/>
                  </a:lnTo>
                  <a:lnTo>
                    <a:pt x="397" y="284"/>
                  </a:lnTo>
                  <a:lnTo>
                    <a:pt x="397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1" name="Freeform 267"/>
            <p:cNvSpPr>
              <a:spLocks/>
            </p:cNvSpPr>
            <p:nvPr/>
          </p:nvSpPr>
          <p:spPr bwMode="auto">
            <a:xfrm>
              <a:off x="3081" y="2785"/>
              <a:ext cx="283" cy="396"/>
            </a:xfrm>
            <a:custGeom>
              <a:avLst/>
              <a:gdLst>
                <a:gd name="T0" fmla="*/ 227 w 283"/>
                <a:gd name="T1" fmla="*/ 0 h 396"/>
                <a:gd name="T2" fmla="*/ 0 w 283"/>
                <a:gd name="T3" fmla="*/ 0 h 396"/>
                <a:gd name="T4" fmla="*/ 0 w 283"/>
                <a:gd name="T5" fmla="*/ 396 h 396"/>
                <a:gd name="T6" fmla="*/ 56 w 283"/>
                <a:gd name="T7" fmla="*/ 396 h 396"/>
                <a:gd name="T8" fmla="*/ 56 w 283"/>
                <a:gd name="T9" fmla="*/ 340 h 396"/>
                <a:gd name="T10" fmla="*/ 113 w 283"/>
                <a:gd name="T11" fmla="*/ 340 h 396"/>
                <a:gd name="T12" fmla="*/ 113 w 283"/>
                <a:gd name="T13" fmla="*/ 283 h 396"/>
                <a:gd name="T14" fmla="*/ 170 w 283"/>
                <a:gd name="T15" fmla="*/ 283 h 396"/>
                <a:gd name="T16" fmla="*/ 170 w 283"/>
                <a:gd name="T17" fmla="*/ 226 h 396"/>
                <a:gd name="T18" fmla="*/ 227 w 283"/>
                <a:gd name="T19" fmla="*/ 226 h 396"/>
                <a:gd name="T20" fmla="*/ 227 w 283"/>
                <a:gd name="T21" fmla="*/ 170 h 396"/>
                <a:gd name="T22" fmla="*/ 283 w 283"/>
                <a:gd name="T23" fmla="*/ 170 h 396"/>
                <a:gd name="T24" fmla="*/ 283 w 283"/>
                <a:gd name="T25" fmla="*/ 0 h 396"/>
                <a:gd name="T26" fmla="*/ 227 w 283"/>
                <a:gd name="T27" fmla="*/ 0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3" h="396">
                  <a:moveTo>
                    <a:pt x="227" y="0"/>
                  </a:moveTo>
                  <a:lnTo>
                    <a:pt x="0" y="0"/>
                  </a:lnTo>
                  <a:lnTo>
                    <a:pt x="0" y="396"/>
                  </a:lnTo>
                  <a:lnTo>
                    <a:pt x="56" y="396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226"/>
                  </a:lnTo>
                  <a:lnTo>
                    <a:pt x="227" y="226"/>
                  </a:lnTo>
                  <a:lnTo>
                    <a:pt x="227" y="170"/>
                  </a:lnTo>
                  <a:lnTo>
                    <a:pt x="283" y="170"/>
                  </a:lnTo>
                  <a:lnTo>
                    <a:pt x="283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2" name="Freeform 268"/>
            <p:cNvSpPr>
              <a:spLocks/>
            </p:cNvSpPr>
            <p:nvPr/>
          </p:nvSpPr>
          <p:spPr bwMode="auto">
            <a:xfrm>
              <a:off x="3251" y="2388"/>
              <a:ext cx="397" cy="340"/>
            </a:xfrm>
            <a:custGeom>
              <a:avLst/>
              <a:gdLst>
                <a:gd name="T0" fmla="*/ 0 w 397"/>
                <a:gd name="T1" fmla="*/ 283 h 340"/>
                <a:gd name="T2" fmla="*/ 113 w 397"/>
                <a:gd name="T3" fmla="*/ 283 h 340"/>
                <a:gd name="T4" fmla="*/ 113 w 397"/>
                <a:gd name="T5" fmla="*/ 340 h 340"/>
                <a:gd name="T6" fmla="*/ 227 w 397"/>
                <a:gd name="T7" fmla="*/ 340 h 340"/>
                <a:gd name="T8" fmla="*/ 227 w 397"/>
                <a:gd name="T9" fmla="*/ 283 h 340"/>
                <a:gd name="T10" fmla="*/ 397 w 397"/>
                <a:gd name="T11" fmla="*/ 283 h 340"/>
                <a:gd name="T12" fmla="*/ 397 w 397"/>
                <a:gd name="T13" fmla="*/ 113 h 340"/>
                <a:gd name="T14" fmla="*/ 340 w 397"/>
                <a:gd name="T15" fmla="*/ 113 h 340"/>
                <a:gd name="T16" fmla="*/ 340 w 397"/>
                <a:gd name="T17" fmla="*/ 0 h 340"/>
                <a:gd name="T18" fmla="*/ 170 w 397"/>
                <a:gd name="T19" fmla="*/ 0 h 340"/>
                <a:gd name="T20" fmla="*/ 170 w 397"/>
                <a:gd name="T21" fmla="*/ 56 h 340"/>
                <a:gd name="T22" fmla="*/ 113 w 397"/>
                <a:gd name="T23" fmla="*/ 56 h 340"/>
                <a:gd name="T24" fmla="*/ 113 w 397"/>
                <a:gd name="T25" fmla="*/ 113 h 340"/>
                <a:gd name="T26" fmla="*/ 170 w 397"/>
                <a:gd name="T27" fmla="*/ 113 h 340"/>
                <a:gd name="T28" fmla="*/ 170 w 397"/>
                <a:gd name="T29" fmla="*/ 170 h 340"/>
                <a:gd name="T30" fmla="*/ 57 w 397"/>
                <a:gd name="T31" fmla="*/ 170 h 340"/>
                <a:gd name="T32" fmla="*/ 57 w 397"/>
                <a:gd name="T33" fmla="*/ 226 h 340"/>
                <a:gd name="T34" fmla="*/ 0 w 397"/>
                <a:gd name="T35" fmla="*/ 226 h 340"/>
                <a:gd name="T36" fmla="*/ 0 w 397"/>
                <a:gd name="T37" fmla="*/ 28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340">
                  <a:moveTo>
                    <a:pt x="0" y="283"/>
                  </a:moveTo>
                  <a:lnTo>
                    <a:pt x="113" y="283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397" y="283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57" y="170"/>
                  </a:lnTo>
                  <a:lnTo>
                    <a:pt x="57" y="226"/>
                  </a:lnTo>
                  <a:lnTo>
                    <a:pt x="0" y="226"/>
                  </a:lnTo>
                  <a:lnTo>
                    <a:pt x="0" y="28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3" name="Freeform 269"/>
            <p:cNvSpPr>
              <a:spLocks/>
            </p:cNvSpPr>
            <p:nvPr/>
          </p:nvSpPr>
          <p:spPr bwMode="auto">
            <a:xfrm>
              <a:off x="2797" y="2388"/>
              <a:ext cx="340" cy="283"/>
            </a:xfrm>
            <a:custGeom>
              <a:avLst/>
              <a:gdLst>
                <a:gd name="T0" fmla="*/ 227 w 340"/>
                <a:gd name="T1" fmla="*/ 283 h 283"/>
                <a:gd name="T2" fmla="*/ 227 w 340"/>
                <a:gd name="T3" fmla="*/ 113 h 283"/>
                <a:gd name="T4" fmla="*/ 340 w 340"/>
                <a:gd name="T5" fmla="*/ 113 h 283"/>
                <a:gd name="T6" fmla="*/ 340 w 340"/>
                <a:gd name="T7" fmla="*/ 56 h 283"/>
                <a:gd name="T8" fmla="*/ 284 w 340"/>
                <a:gd name="T9" fmla="*/ 56 h 283"/>
                <a:gd name="T10" fmla="*/ 284 w 340"/>
                <a:gd name="T11" fmla="*/ 0 h 283"/>
                <a:gd name="T12" fmla="*/ 114 w 340"/>
                <a:gd name="T13" fmla="*/ 0 h 283"/>
                <a:gd name="T14" fmla="*/ 114 w 340"/>
                <a:gd name="T15" fmla="*/ 56 h 283"/>
                <a:gd name="T16" fmla="*/ 0 w 340"/>
                <a:gd name="T17" fmla="*/ 56 h 283"/>
                <a:gd name="T18" fmla="*/ 0 w 340"/>
                <a:gd name="T19" fmla="*/ 113 h 283"/>
                <a:gd name="T20" fmla="*/ 57 w 340"/>
                <a:gd name="T21" fmla="*/ 113 h 283"/>
                <a:gd name="T22" fmla="*/ 57 w 340"/>
                <a:gd name="T23" fmla="*/ 283 h 283"/>
                <a:gd name="T24" fmla="*/ 170 w 340"/>
                <a:gd name="T25" fmla="*/ 283 h 283"/>
                <a:gd name="T26" fmla="*/ 227 w 340"/>
                <a:gd name="T27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0" h="283">
                  <a:moveTo>
                    <a:pt x="227" y="283"/>
                  </a:moveTo>
                  <a:lnTo>
                    <a:pt x="227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114" y="0"/>
                  </a:lnTo>
                  <a:lnTo>
                    <a:pt x="114" y="56"/>
                  </a:lnTo>
                  <a:lnTo>
                    <a:pt x="0" y="56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283"/>
                  </a:lnTo>
                  <a:lnTo>
                    <a:pt x="170" y="283"/>
                  </a:lnTo>
                  <a:lnTo>
                    <a:pt x="227" y="28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4" name="Freeform 270"/>
            <p:cNvSpPr>
              <a:spLocks/>
            </p:cNvSpPr>
            <p:nvPr/>
          </p:nvSpPr>
          <p:spPr bwMode="auto">
            <a:xfrm>
              <a:off x="2911" y="2104"/>
              <a:ext cx="623" cy="510"/>
            </a:xfrm>
            <a:custGeom>
              <a:avLst/>
              <a:gdLst>
                <a:gd name="T0" fmla="*/ 623 w 623"/>
                <a:gd name="T1" fmla="*/ 284 h 510"/>
                <a:gd name="T2" fmla="*/ 623 w 623"/>
                <a:gd name="T3" fmla="*/ 170 h 510"/>
                <a:gd name="T4" fmla="*/ 567 w 623"/>
                <a:gd name="T5" fmla="*/ 170 h 510"/>
                <a:gd name="T6" fmla="*/ 567 w 623"/>
                <a:gd name="T7" fmla="*/ 57 h 510"/>
                <a:gd name="T8" fmla="*/ 510 w 623"/>
                <a:gd name="T9" fmla="*/ 57 h 510"/>
                <a:gd name="T10" fmla="*/ 510 w 623"/>
                <a:gd name="T11" fmla="*/ 0 h 510"/>
                <a:gd name="T12" fmla="*/ 397 w 623"/>
                <a:gd name="T13" fmla="*/ 0 h 510"/>
                <a:gd name="T14" fmla="*/ 397 w 623"/>
                <a:gd name="T15" fmla="*/ 57 h 510"/>
                <a:gd name="T16" fmla="*/ 56 w 623"/>
                <a:gd name="T17" fmla="*/ 57 h 510"/>
                <a:gd name="T18" fmla="*/ 56 w 623"/>
                <a:gd name="T19" fmla="*/ 227 h 510"/>
                <a:gd name="T20" fmla="*/ 0 w 623"/>
                <a:gd name="T21" fmla="*/ 227 h 510"/>
                <a:gd name="T22" fmla="*/ 0 w 623"/>
                <a:gd name="T23" fmla="*/ 284 h 510"/>
                <a:gd name="T24" fmla="*/ 170 w 623"/>
                <a:gd name="T25" fmla="*/ 284 h 510"/>
                <a:gd name="T26" fmla="*/ 170 w 623"/>
                <a:gd name="T27" fmla="*/ 340 h 510"/>
                <a:gd name="T28" fmla="*/ 226 w 623"/>
                <a:gd name="T29" fmla="*/ 340 h 510"/>
                <a:gd name="T30" fmla="*/ 226 w 623"/>
                <a:gd name="T31" fmla="*/ 397 h 510"/>
                <a:gd name="T32" fmla="*/ 283 w 623"/>
                <a:gd name="T33" fmla="*/ 397 h 510"/>
                <a:gd name="T34" fmla="*/ 283 w 623"/>
                <a:gd name="T35" fmla="*/ 454 h 510"/>
                <a:gd name="T36" fmla="*/ 340 w 623"/>
                <a:gd name="T37" fmla="*/ 454 h 510"/>
                <a:gd name="T38" fmla="*/ 340 w 623"/>
                <a:gd name="T39" fmla="*/ 510 h 510"/>
                <a:gd name="T40" fmla="*/ 397 w 623"/>
                <a:gd name="T41" fmla="*/ 510 h 510"/>
                <a:gd name="T42" fmla="*/ 397 w 623"/>
                <a:gd name="T43" fmla="*/ 454 h 510"/>
                <a:gd name="T44" fmla="*/ 510 w 623"/>
                <a:gd name="T45" fmla="*/ 454 h 510"/>
                <a:gd name="T46" fmla="*/ 510 w 623"/>
                <a:gd name="T47" fmla="*/ 397 h 510"/>
                <a:gd name="T48" fmla="*/ 453 w 623"/>
                <a:gd name="T49" fmla="*/ 397 h 510"/>
                <a:gd name="T50" fmla="*/ 453 w 623"/>
                <a:gd name="T51" fmla="*/ 340 h 510"/>
                <a:gd name="T52" fmla="*/ 510 w 623"/>
                <a:gd name="T53" fmla="*/ 340 h 510"/>
                <a:gd name="T54" fmla="*/ 510 w 623"/>
                <a:gd name="T55" fmla="*/ 284 h 510"/>
                <a:gd name="T56" fmla="*/ 623 w 623"/>
                <a:gd name="T57" fmla="*/ 284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3" h="510">
                  <a:moveTo>
                    <a:pt x="623" y="284"/>
                  </a:moveTo>
                  <a:lnTo>
                    <a:pt x="623" y="170"/>
                  </a:lnTo>
                  <a:lnTo>
                    <a:pt x="567" y="170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56" y="57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170" y="284"/>
                  </a:lnTo>
                  <a:lnTo>
                    <a:pt x="170" y="340"/>
                  </a:lnTo>
                  <a:lnTo>
                    <a:pt x="226" y="340"/>
                  </a:lnTo>
                  <a:lnTo>
                    <a:pt x="226" y="397"/>
                  </a:lnTo>
                  <a:lnTo>
                    <a:pt x="283" y="397"/>
                  </a:lnTo>
                  <a:lnTo>
                    <a:pt x="283" y="454"/>
                  </a:lnTo>
                  <a:lnTo>
                    <a:pt x="340" y="454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45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453" y="397"/>
                  </a:lnTo>
                  <a:lnTo>
                    <a:pt x="453" y="340"/>
                  </a:lnTo>
                  <a:lnTo>
                    <a:pt x="510" y="340"/>
                  </a:lnTo>
                  <a:lnTo>
                    <a:pt x="510" y="284"/>
                  </a:lnTo>
                  <a:lnTo>
                    <a:pt x="623" y="28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5" name="Freeform 271"/>
            <p:cNvSpPr>
              <a:spLocks/>
            </p:cNvSpPr>
            <p:nvPr/>
          </p:nvSpPr>
          <p:spPr bwMode="auto">
            <a:xfrm>
              <a:off x="3081" y="2104"/>
              <a:ext cx="1190" cy="1474"/>
            </a:xfrm>
            <a:custGeom>
              <a:avLst/>
              <a:gdLst>
                <a:gd name="T0" fmla="*/ 170 w 1190"/>
                <a:gd name="T1" fmla="*/ 1418 h 1474"/>
                <a:gd name="T2" fmla="*/ 283 w 1190"/>
                <a:gd name="T3" fmla="*/ 1474 h 1474"/>
                <a:gd name="T4" fmla="*/ 397 w 1190"/>
                <a:gd name="T5" fmla="*/ 1418 h 1474"/>
                <a:gd name="T6" fmla="*/ 567 w 1190"/>
                <a:gd name="T7" fmla="*/ 1191 h 1474"/>
                <a:gd name="T8" fmla="*/ 623 w 1190"/>
                <a:gd name="T9" fmla="*/ 1134 h 1474"/>
                <a:gd name="T10" fmla="*/ 680 w 1190"/>
                <a:gd name="T11" fmla="*/ 1191 h 1474"/>
                <a:gd name="T12" fmla="*/ 737 w 1190"/>
                <a:gd name="T13" fmla="*/ 1021 h 1474"/>
                <a:gd name="T14" fmla="*/ 850 w 1190"/>
                <a:gd name="T15" fmla="*/ 851 h 1474"/>
                <a:gd name="T16" fmla="*/ 794 w 1190"/>
                <a:gd name="T17" fmla="*/ 737 h 1474"/>
                <a:gd name="T18" fmla="*/ 850 w 1190"/>
                <a:gd name="T19" fmla="*/ 681 h 1474"/>
                <a:gd name="T20" fmla="*/ 907 w 1190"/>
                <a:gd name="T21" fmla="*/ 624 h 1474"/>
                <a:gd name="T22" fmla="*/ 964 w 1190"/>
                <a:gd name="T23" fmla="*/ 567 h 1474"/>
                <a:gd name="T24" fmla="*/ 1134 w 1190"/>
                <a:gd name="T25" fmla="*/ 227 h 1474"/>
                <a:gd name="T26" fmla="*/ 1190 w 1190"/>
                <a:gd name="T27" fmla="*/ 57 h 1474"/>
                <a:gd name="T28" fmla="*/ 1077 w 1190"/>
                <a:gd name="T29" fmla="*/ 0 h 1474"/>
                <a:gd name="T30" fmla="*/ 964 w 1190"/>
                <a:gd name="T31" fmla="*/ 57 h 1474"/>
                <a:gd name="T32" fmla="*/ 794 w 1190"/>
                <a:gd name="T33" fmla="*/ 114 h 1474"/>
                <a:gd name="T34" fmla="*/ 680 w 1190"/>
                <a:gd name="T35" fmla="*/ 227 h 1474"/>
                <a:gd name="T36" fmla="*/ 453 w 1190"/>
                <a:gd name="T37" fmla="*/ 284 h 1474"/>
                <a:gd name="T38" fmla="*/ 510 w 1190"/>
                <a:gd name="T39" fmla="*/ 397 h 1474"/>
                <a:gd name="T40" fmla="*/ 567 w 1190"/>
                <a:gd name="T41" fmla="*/ 567 h 1474"/>
                <a:gd name="T42" fmla="*/ 397 w 1190"/>
                <a:gd name="T43" fmla="*/ 624 h 1474"/>
                <a:gd name="T44" fmla="*/ 283 w 1190"/>
                <a:gd name="T45" fmla="*/ 567 h 1474"/>
                <a:gd name="T46" fmla="*/ 113 w 1190"/>
                <a:gd name="T47" fmla="*/ 681 h 1474"/>
                <a:gd name="T48" fmla="*/ 283 w 1190"/>
                <a:gd name="T49" fmla="*/ 851 h 1474"/>
                <a:gd name="T50" fmla="*/ 227 w 1190"/>
                <a:gd name="T51" fmla="*/ 907 h 1474"/>
                <a:gd name="T52" fmla="*/ 170 w 1190"/>
                <a:gd name="T53" fmla="*/ 964 h 1474"/>
                <a:gd name="T54" fmla="*/ 113 w 1190"/>
                <a:gd name="T55" fmla="*/ 1021 h 1474"/>
                <a:gd name="T56" fmla="*/ 56 w 1190"/>
                <a:gd name="T57" fmla="*/ 1077 h 1474"/>
                <a:gd name="T58" fmla="*/ 0 w 1190"/>
                <a:gd name="T59" fmla="*/ 1304 h 1474"/>
                <a:gd name="T60" fmla="*/ 56 w 1190"/>
                <a:gd name="T61" fmla="*/ 1361 h 1474"/>
                <a:gd name="T62" fmla="*/ 113 w 1190"/>
                <a:gd name="T63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90" h="1474">
                  <a:moveTo>
                    <a:pt x="170" y="1474"/>
                  </a:moveTo>
                  <a:lnTo>
                    <a:pt x="170" y="1418"/>
                  </a:lnTo>
                  <a:lnTo>
                    <a:pt x="283" y="1418"/>
                  </a:lnTo>
                  <a:lnTo>
                    <a:pt x="283" y="1474"/>
                  </a:lnTo>
                  <a:lnTo>
                    <a:pt x="397" y="1474"/>
                  </a:lnTo>
                  <a:lnTo>
                    <a:pt x="397" y="1418"/>
                  </a:lnTo>
                  <a:lnTo>
                    <a:pt x="567" y="1418"/>
                  </a:lnTo>
                  <a:lnTo>
                    <a:pt x="567" y="1191"/>
                  </a:lnTo>
                  <a:lnTo>
                    <a:pt x="623" y="1191"/>
                  </a:lnTo>
                  <a:lnTo>
                    <a:pt x="623" y="1134"/>
                  </a:lnTo>
                  <a:lnTo>
                    <a:pt x="680" y="1134"/>
                  </a:lnTo>
                  <a:lnTo>
                    <a:pt x="680" y="1191"/>
                  </a:lnTo>
                  <a:lnTo>
                    <a:pt x="737" y="1191"/>
                  </a:lnTo>
                  <a:lnTo>
                    <a:pt x="737" y="1021"/>
                  </a:lnTo>
                  <a:lnTo>
                    <a:pt x="850" y="1021"/>
                  </a:lnTo>
                  <a:lnTo>
                    <a:pt x="850" y="851"/>
                  </a:lnTo>
                  <a:lnTo>
                    <a:pt x="794" y="851"/>
                  </a:lnTo>
                  <a:lnTo>
                    <a:pt x="794" y="737"/>
                  </a:lnTo>
                  <a:lnTo>
                    <a:pt x="850" y="737"/>
                  </a:lnTo>
                  <a:lnTo>
                    <a:pt x="850" y="681"/>
                  </a:lnTo>
                  <a:lnTo>
                    <a:pt x="907" y="681"/>
                  </a:lnTo>
                  <a:lnTo>
                    <a:pt x="907" y="624"/>
                  </a:lnTo>
                  <a:lnTo>
                    <a:pt x="964" y="624"/>
                  </a:lnTo>
                  <a:lnTo>
                    <a:pt x="964" y="567"/>
                  </a:lnTo>
                  <a:lnTo>
                    <a:pt x="1134" y="567"/>
                  </a:lnTo>
                  <a:lnTo>
                    <a:pt x="1134" y="227"/>
                  </a:lnTo>
                  <a:lnTo>
                    <a:pt x="1190" y="227"/>
                  </a:lnTo>
                  <a:lnTo>
                    <a:pt x="1190" y="57"/>
                  </a:lnTo>
                  <a:lnTo>
                    <a:pt x="1077" y="57"/>
                  </a:lnTo>
                  <a:lnTo>
                    <a:pt x="1077" y="0"/>
                  </a:lnTo>
                  <a:lnTo>
                    <a:pt x="964" y="0"/>
                  </a:lnTo>
                  <a:lnTo>
                    <a:pt x="964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680" y="114"/>
                  </a:lnTo>
                  <a:lnTo>
                    <a:pt x="680" y="227"/>
                  </a:lnTo>
                  <a:lnTo>
                    <a:pt x="453" y="227"/>
                  </a:lnTo>
                  <a:lnTo>
                    <a:pt x="453" y="284"/>
                  </a:lnTo>
                  <a:lnTo>
                    <a:pt x="510" y="284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283" y="681"/>
                  </a:lnTo>
                  <a:lnTo>
                    <a:pt x="283" y="851"/>
                  </a:lnTo>
                  <a:lnTo>
                    <a:pt x="227" y="851"/>
                  </a:lnTo>
                  <a:lnTo>
                    <a:pt x="227" y="907"/>
                  </a:lnTo>
                  <a:lnTo>
                    <a:pt x="170" y="907"/>
                  </a:lnTo>
                  <a:lnTo>
                    <a:pt x="170" y="964"/>
                  </a:lnTo>
                  <a:lnTo>
                    <a:pt x="113" y="964"/>
                  </a:lnTo>
                  <a:lnTo>
                    <a:pt x="113" y="1021"/>
                  </a:lnTo>
                  <a:lnTo>
                    <a:pt x="56" y="1021"/>
                  </a:lnTo>
                  <a:lnTo>
                    <a:pt x="56" y="1077"/>
                  </a:lnTo>
                  <a:lnTo>
                    <a:pt x="0" y="1077"/>
                  </a:lnTo>
                  <a:lnTo>
                    <a:pt x="0" y="1304"/>
                  </a:lnTo>
                  <a:lnTo>
                    <a:pt x="56" y="1304"/>
                  </a:lnTo>
                  <a:lnTo>
                    <a:pt x="56" y="1361"/>
                  </a:lnTo>
                  <a:lnTo>
                    <a:pt x="113" y="1361"/>
                  </a:lnTo>
                  <a:lnTo>
                    <a:pt x="113" y="1474"/>
                  </a:lnTo>
                  <a:lnTo>
                    <a:pt x="170" y="147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6" name="Freeform 272"/>
            <p:cNvSpPr>
              <a:spLocks/>
            </p:cNvSpPr>
            <p:nvPr/>
          </p:nvSpPr>
          <p:spPr bwMode="auto">
            <a:xfrm>
              <a:off x="1380" y="1651"/>
              <a:ext cx="1304" cy="1417"/>
            </a:xfrm>
            <a:custGeom>
              <a:avLst/>
              <a:gdLst>
                <a:gd name="T0" fmla="*/ 340 w 1304"/>
                <a:gd name="T1" fmla="*/ 1417 h 1417"/>
                <a:gd name="T2" fmla="*/ 397 w 1304"/>
                <a:gd name="T3" fmla="*/ 1304 h 1417"/>
                <a:gd name="T4" fmla="*/ 453 w 1304"/>
                <a:gd name="T5" fmla="*/ 1190 h 1417"/>
                <a:gd name="T6" fmla="*/ 567 w 1304"/>
                <a:gd name="T7" fmla="*/ 1020 h 1417"/>
                <a:gd name="T8" fmla="*/ 737 w 1304"/>
                <a:gd name="T9" fmla="*/ 1077 h 1417"/>
                <a:gd name="T10" fmla="*/ 793 w 1304"/>
                <a:gd name="T11" fmla="*/ 1020 h 1417"/>
                <a:gd name="T12" fmla="*/ 907 w 1304"/>
                <a:gd name="T13" fmla="*/ 907 h 1417"/>
                <a:gd name="T14" fmla="*/ 1077 w 1304"/>
                <a:gd name="T15" fmla="*/ 963 h 1417"/>
                <a:gd name="T16" fmla="*/ 1304 w 1304"/>
                <a:gd name="T17" fmla="*/ 793 h 1417"/>
                <a:gd name="T18" fmla="*/ 1190 w 1304"/>
                <a:gd name="T19" fmla="*/ 623 h 1417"/>
                <a:gd name="T20" fmla="*/ 1134 w 1304"/>
                <a:gd name="T21" fmla="*/ 567 h 1417"/>
                <a:gd name="T22" fmla="*/ 1190 w 1304"/>
                <a:gd name="T23" fmla="*/ 453 h 1417"/>
                <a:gd name="T24" fmla="*/ 1247 w 1304"/>
                <a:gd name="T25" fmla="*/ 396 h 1417"/>
                <a:gd name="T26" fmla="*/ 1190 w 1304"/>
                <a:gd name="T27" fmla="*/ 283 h 1417"/>
                <a:gd name="T28" fmla="*/ 1134 w 1304"/>
                <a:gd name="T29" fmla="*/ 226 h 1417"/>
                <a:gd name="T30" fmla="*/ 1077 w 1304"/>
                <a:gd name="T31" fmla="*/ 56 h 1417"/>
                <a:gd name="T32" fmla="*/ 964 w 1304"/>
                <a:gd name="T33" fmla="*/ 113 h 1417"/>
                <a:gd name="T34" fmla="*/ 793 w 1304"/>
                <a:gd name="T35" fmla="*/ 170 h 1417"/>
                <a:gd name="T36" fmla="*/ 737 w 1304"/>
                <a:gd name="T37" fmla="*/ 113 h 1417"/>
                <a:gd name="T38" fmla="*/ 680 w 1304"/>
                <a:gd name="T39" fmla="*/ 56 h 1417"/>
                <a:gd name="T40" fmla="*/ 567 w 1304"/>
                <a:gd name="T41" fmla="*/ 0 h 1417"/>
                <a:gd name="T42" fmla="*/ 397 w 1304"/>
                <a:gd name="T43" fmla="*/ 340 h 1417"/>
                <a:gd name="T44" fmla="*/ 340 w 1304"/>
                <a:gd name="T45" fmla="*/ 396 h 1417"/>
                <a:gd name="T46" fmla="*/ 397 w 1304"/>
                <a:gd name="T47" fmla="*/ 567 h 1417"/>
                <a:gd name="T48" fmla="*/ 283 w 1304"/>
                <a:gd name="T49" fmla="*/ 623 h 1417"/>
                <a:gd name="T50" fmla="*/ 226 w 1304"/>
                <a:gd name="T51" fmla="*/ 680 h 1417"/>
                <a:gd name="T52" fmla="*/ 170 w 1304"/>
                <a:gd name="T53" fmla="*/ 907 h 1417"/>
                <a:gd name="T54" fmla="*/ 56 w 1304"/>
                <a:gd name="T55" fmla="*/ 1020 h 1417"/>
                <a:gd name="T56" fmla="*/ 0 w 1304"/>
                <a:gd name="T57" fmla="*/ 1134 h 1417"/>
                <a:gd name="T58" fmla="*/ 113 w 1304"/>
                <a:gd name="T59" fmla="*/ 1304 h 1417"/>
                <a:gd name="T60" fmla="*/ 170 w 1304"/>
                <a:gd name="T61" fmla="*/ 1360 h 1417"/>
                <a:gd name="T62" fmla="*/ 226 w 1304"/>
                <a:gd name="T63" fmla="*/ 1417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04" h="1417">
                  <a:moveTo>
                    <a:pt x="226" y="1417"/>
                  </a:moveTo>
                  <a:lnTo>
                    <a:pt x="340" y="1417"/>
                  </a:lnTo>
                  <a:lnTo>
                    <a:pt x="340" y="1304"/>
                  </a:lnTo>
                  <a:lnTo>
                    <a:pt x="397" y="1304"/>
                  </a:lnTo>
                  <a:lnTo>
                    <a:pt x="397" y="1190"/>
                  </a:lnTo>
                  <a:lnTo>
                    <a:pt x="453" y="1190"/>
                  </a:lnTo>
                  <a:lnTo>
                    <a:pt x="453" y="1020"/>
                  </a:lnTo>
                  <a:lnTo>
                    <a:pt x="567" y="1020"/>
                  </a:lnTo>
                  <a:lnTo>
                    <a:pt x="567" y="1077"/>
                  </a:lnTo>
                  <a:lnTo>
                    <a:pt x="737" y="1077"/>
                  </a:lnTo>
                  <a:lnTo>
                    <a:pt x="737" y="1020"/>
                  </a:lnTo>
                  <a:lnTo>
                    <a:pt x="793" y="1020"/>
                  </a:lnTo>
                  <a:lnTo>
                    <a:pt x="793" y="907"/>
                  </a:lnTo>
                  <a:lnTo>
                    <a:pt x="907" y="907"/>
                  </a:lnTo>
                  <a:lnTo>
                    <a:pt x="907" y="963"/>
                  </a:lnTo>
                  <a:lnTo>
                    <a:pt x="1077" y="963"/>
                  </a:lnTo>
                  <a:lnTo>
                    <a:pt x="1077" y="793"/>
                  </a:lnTo>
                  <a:lnTo>
                    <a:pt x="1304" y="793"/>
                  </a:lnTo>
                  <a:lnTo>
                    <a:pt x="1304" y="623"/>
                  </a:lnTo>
                  <a:lnTo>
                    <a:pt x="1190" y="623"/>
                  </a:lnTo>
                  <a:lnTo>
                    <a:pt x="1190" y="567"/>
                  </a:lnTo>
                  <a:lnTo>
                    <a:pt x="1134" y="567"/>
                  </a:lnTo>
                  <a:lnTo>
                    <a:pt x="1134" y="453"/>
                  </a:lnTo>
                  <a:lnTo>
                    <a:pt x="1190" y="453"/>
                  </a:lnTo>
                  <a:lnTo>
                    <a:pt x="1190" y="396"/>
                  </a:lnTo>
                  <a:lnTo>
                    <a:pt x="1247" y="396"/>
                  </a:lnTo>
                  <a:lnTo>
                    <a:pt x="1247" y="283"/>
                  </a:lnTo>
                  <a:lnTo>
                    <a:pt x="1190" y="283"/>
                  </a:lnTo>
                  <a:lnTo>
                    <a:pt x="1190" y="226"/>
                  </a:lnTo>
                  <a:lnTo>
                    <a:pt x="1134" y="226"/>
                  </a:lnTo>
                  <a:lnTo>
                    <a:pt x="1134" y="56"/>
                  </a:lnTo>
                  <a:lnTo>
                    <a:pt x="1077" y="56"/>
                  </a:lnTo>
                  <a:lnTo>
                    <a:pt x="1077" y="113"/>
                  </a:lnTo>
                  <a:lnTo>
                    <a:pt x="964" y="113"/>
                  </a:lnTo>
                  <a:lnTo>
                    <a:pt x="964" y="170"/>
                  </a:lnTo>
                  <a:lnTo>
                    <a:pt x="793" y="170"/>
                  </a:lnTo>
                  <a:lnTo>
                    <a:pt x="793" y="113"/>
                  </a:lnTo>
                  <a:lnTo>
                    <a:pt x="737" y="113"/>
                  </a:lnTo>
                  <a:lnTo>
                    <a:pt x="737" y="56"/>
                  </a:lnTo>
                  <a:lnTo>
                    <a:pt x="680" y="56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340"/>
                  </a:lnTo>
                  <a:lnTo>
                    <a:pt x="397" y="340"/>
                  </a:lnTo>
                  <a:lnTo>
                    <a:pt x="397" y="396"/>
                  </a:lnTo>
                  <a:lnTo>
                    <a:pt x="340" y="396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623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226" y="680"/>
                  </a:lnTo>
                  <a:lnTo>
                    <a:pt x="226" y="907"/>
                  </a:lnTo>
                  <a:lnTo>
                    <a:pt x="170" y="907"/>
                  </a:lnTo>
                  <a:lnTo>
                    <a:pt x="170" y="1020"/>
                  </a:lnTo>
                  <a:lnTo>
                    <a:pt x="56" y="1020"/>
                  </a:lnTo>
                  <a:lnTo>
                    <a:pt x="56" y="1134"/>
                  </a:lnTo>
                  <a:lnTo>
                    <a:pt x="0" y="1134"/>
                  </a:lnTo>
                  <a:lnTo>
                    <a:pt x="0" y="1304"/>
                  </a:lnTo>
                  <a:lnTo>
                    <a:pt x="113" y="1304"/>
                  </a:lnTo>
                  <a:lnTo>
                    <a:pt x="113" y="1360"/>
                  </a:lnTo>
                  <a:lnTo>
                    <a:pt x="170" y="1360"/>
                  </a:lnTo>
                  <a:lnTo>
                    <a:pt x="170" y="1417"/>
                  </a:lnTo>
                  <a:lnTo>
                    <a:pt x="226" y="141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7" name="Freeform 273"/>
            <p:cNvSpPr>
              <a:spLocks/>
            </p:cNvSpPr>
            <p:nvPr/>
          </p:nvSpPr>
          <p:spPr bwMode="auto">
            <a:xfrm>
              <a:off x="2514" y="1594"/>
              <a:ext cx="340" cy="340"/>
            </a:xfrm>
            <a:custGeom>
              <a:avLst/>
              <a:gdLst>
                <a:gd name="T0" fmla="*/ 56 w 340"/>
                <a:gd name="T1" fmla="*/ 340 h 340"/>
                <a:gd name="T2" fmla="*/ 340 w 340"/>
                <a:gd name="T3" fmla="*/ 340 h 340"/>
                <a:gd name="T4" fmla="*/ 340 w 340"/>
                <a:gd name="T5" fmla="*/ 57 h 340"/>
                <a:gd name="T6" fmla="*/ 170 w 340"/>
                <a:gd name="T7" fmla="*/ 57 h 340"/>
                <a:gd name="T8" fmla="*/ 170 w 340"/>
                <a:gd name="T9" fmla="*/ 0 h 340"/>
                <a:gd name="T10" fmla="*/ 56 w 340"/>
                <a:gd name="T11" fmla="*/ 0 h 340"/>
                <a:gd name="T12" fmla="*/ 56 w 340"/>
                <a:gd name="T13" fmla="*/ 57 h 340"/>
                <a:gd name="T14" fmla="*/ 0 w 340"/>
                <a:gd name="T15" fmla="*/ 57 h 340"/>
                <a:gd name="T16" fmla="*/ 0 w 340"/>
                <a:gd name="T17" fmla="*/ 283 h 340"/>
                <a:gd name="T18" fmla="*/ 56 w 340"/>
                <a:gd name="T19" fmla="*/ 283 h 340"/>
                <a:gd name="T20" fmla="*/ 56 w 340"/>
                <a:gd name="T21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40">
                  <a:moveTo>
                    <a:pt x="56" y="340"/>
                  </a:moveTo>
                  <a:lnTo>
                    <a:pt x="340" y="340"/>
                  </a:lnTo>
                  <a:lnTo>
                    <a:pt x="340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9" name="Freeform 275"/>
            <p:cNvSpPr>
              <a:spLocks/>
            </p:cNvSpPr>
            <p:nvPr/>
          </p:nvSpPr>
          <p:spPr bwMode="auto">
            <a:xfrm>
              <a:off x="1947" y="1197"/>
              <a:ext cx="680" cy="624"/>
            </a:xfrm>
            <a:custGeom>
              <a:avLst/>
              <a:gdLst>
                <a:gd name="T0" fmla="*/ 680 w 680"/>
                <a:gd name="T1" fmla="*/ 113 h 624"/>
                <a:gd name="T2" fmla="*/ 567 w 680"/>
                <a:gd name="T3" fmla="*/ 113 h 624"/>
                <a:gd name="T4" fmla="*/ 567 w 680"/>
                <a:gd name="T5" fmla="*/ 170 h 624"/>
                <a:gd name="T6" fmla="*/ 453 w 680"/>
                <a:gd name="T7" fmla="*/ 170 h 624"/>
                <a:gd name="T8" fmla="*/ 453 w 680"/>
                <a:gd name="T9" fmla="*/ 113 h 624"/>
                <a:gd name="T10" fmla="*/ 283 w 680"/>
                <a:gd name="T11" fmla="*/ 113 h 624"/>
                <a:gd name="T12" fmla="*/ 283 w 680"/>
                <a:gd name="T13" fmla="*/ 57 h 624"/>
                <a:gd name="T14" fmla="*/ 170 w 680"/>
                <a:gd name="T15" fmla="*/ 57 h 624"/>
                <a:gd name="T16" fmla="*/ 170 w 680"/>
                <a:gd name="T17" fmla="*/ 0 h 624"/>
                <a:gd name="T18" fmla="*/ 0 w 680"/>
                <a:gd name="T19" fmla="*/ 0 h 624"/>
                <a:gd name="T20" fmla="*/ 0 w 680"/>
                <a:gd name="T21" fmla="*/ 454 h 624"/>
                <a:gd name="T22" fmla="*/ 113 w 680"/>
                <a:gd name="T23" fmla="*/ 454 h 624"/>
                <a:gd name="T24" fmla="*/ 113 w 680"/>
                <a:gd name="T25" fmla="*/ 510 h 624"/>
                <a:gd name="T26" fmla="*/ 170 w 680"/>
                <a:gd name="T27" fmla="*/ 510 h 624"/>
                <a:gd name="T28" fmla="*/ 170 w 680"/>
                <a:gd name="T29" fmla="*/ 567 h 624"/>
                <a:gd name="T30" fmla="*/ 226 w 680"/>
                <a:gd name="T31" fmla="*/ 567 h 624"/>
                <a:gd name="T32" fmla="*/ 226 w 680"/>
                <a:gd name="T33" fmla="*/ 624 h 624"/>
                <a:gd name="T34" fmla="*/ 397 w 680"/>
                <a:gd name="T35" fmla="*/ 624 h 624"/>
                <a:gd name="T36" fmla="*/ 397 w 680"/>
                <a:gd name="T37" fmla="*/ 567 h 624"/>
                <a:gd name="T38" fmla="*/ 453 w 680"/>
                <a:gd name="T39" fmla="*/ 567 h 624"/>
                <a:gd name="T40" fmla="*/ 510 w 680"/>
                <a:gd name="T41" fmla="*/ 567 h 624"/>
                <a:gd name="T42" fmla="*/ 510 w 680"/>
                <a:gd name="T43" fmla="*/ 510 h 624"/>
                <a:gd name="T44" fmla="*/ 567 w 680"/>
                <a:gd name="T45" fmla="*/ 510 h 624"/>
                <a:gd name="T46" fmla="*/ 567 w 680"/>
                <a:gd name="T47" fmla="*/ 340 h 624"/>
                <a:gd name="T48" fmla="*/ 623 w 680"/>
                <a:gd name="T49" fmla="*/ 340 h 624"/>
                <a:gd name="T50" fmla="*/ 623 w 680"/>
                <a:gd name="T51" fmla="*/ 227 h 624"/>
                <a:gd name="T52" fmla="*/ 680 w 680"/>
                <a:gd name="T53" fmla="*/ 227 h 624"/>
                <a:gd name="T54" fmla="*/ 680 w 680"/>
                <a:gd name="T55" fmla="*/ 113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0" h="624">
                  <a:moveTo>
                    <a:pt x="680" y="113"/>
                  </a:moveTo>
                  <a:lnTo>
                    <a:pt x="567" y="113"/>
                  </a:lnTo>
                  <a:lnTo>
                    <a:pt x="567" y="170"/>
                  </a:lnTo>
                  <a:lnTo>
                    <a:pt x="453" y="170"/>
                  </a:lnTo>
                  <a:lnTo>
                    <a:pt x="453" y="113"/>
                  </a:lnTo>
                  <a:lnTo>
                    <a:pt x="283" y="113"/>
                  </a:lnTo>
                  <a:lnTo>
                    <a:pt x="28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226" y="567"/>
                  </a:lnTo>
                  <a:lnTo>
                    <a:pt x="226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453" y="567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567" y="510"/>
                  </a:lnTo>
                  <a:lnTo>
                    <a:pt x="567" y="340"/>
                  </a:lnTo>
                  <a:lnTo>
                    <a:pt x="623" y="340"/>
                  </a:lnTo>
                  <a:lnTo>
                    <a:pt x="623" y="227"/>
                  </a:lnTo>
                  <a:lnTo>
                    <a:pt x="680" y="227"/>
                  </a:lnTo>
                  <a:lnTo>
                    <a:pt x="680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0" name="Freeform 276"/>
            <p:cNvSpPr>
              <a:spLocks/>
            </p:cNvSpPr>
            <p:nvPr/>
          </p:nvSpPr>
          <p:spPr bwMode="auto">
            <a:xfrm>
              <a:off x="2060" y="573"/>
              <a:ext cx="907" cy="794"/>
            </a:xfrm>
            <a:custGeom>
              <a:avLst/>
              <a:gdLst>
                <a:gd name="T0" fmla="*/ 567 w 907"/>
                <a:gd name="T1" fmla="*/ 737 h 794"/>
                <a:gd name="T2" fmla="*/ 567 w 907"/>
                <a:gd name="T3" fmla="*/ 681 h 794"/>
                <a:gd name="T4" fmla="*/ 624 w 907"/>
                <a:gd name="T5" fmla="*/ 681 h 794"/>
                <a:gd name="T6" fmla="*/ 624 w 907"/>
                <a:gd name="T7" fmla="*/ 567 h 794"/>
                <a:gd name="T8" fmla="*/ 680 w 907"/>
                <a:gd name="T9" fmla="*/ 567 h 794"/>
                <a:gd name="T10" fmla="*/ 680 w 907"/>
                <a:gd name="T11" fmla="*/ 511 h 794"/>
                <a:gd name="T12" fmla="*/ 737 w 907"/>
                <a:gd name="T13" fmla="*/ 511 h 794"/>
                <a:gd name="T14" fmla="*/ 737 w 907"/>
                <a:gd name="T15" fmla="*/ 397 h 794"/>
                <a:gd name="T16" fmla="*/ 794 w 907"/>
                <a:gd name="T17" fmla="*/ 397 h 794"/>
                <a:gd name="T18" fmla="*/ 794 w 907"/>
                <a:gd name="T19" fmla="*/ 340 h 794"/>
                <a:gd name="T20" fmla="*/ 851 w 907"/>
                <a:gd name="T21" fmla="*/ 340 h 794"/>
                <a:gd name="T22" fmla="*/ 851 w 907"/>
                <a:gd name="T23" fmla="*/ 170 h 794"/>
                <a:gd name="T24" fmla="*/ 907 w 907"/>
                <a:gd name="T25" fmla="*/ 170 h 794"/>
                <a:gd name="T26" fmla="*/ 907 w 907"/>
                <a:gd name="T27" fmla="*/ 57 h 794"/>
                <a:gd name="T28" fmla="*/ 794 w 907"/>
                <a:gd name="T29" fmla="*/ 57 h 794"/>
                <a:gd name="T30" fmla="*/ 794 w 907"/>
                <a:gd name="T31" fmla="*/ 0 h 794"/>
                <a:gd name="T32" fmla="*/ 284 w 907"/>
                <a:gd name="T33" fmla="*/ 0 h 794"/>
                <a:gd name="T34" fmla="*/ 284 w 907"/>
                <a:gd name="T35" fmla="*/ 114 h 794"/>
                <a:gd name="T36" fmla="*/ 340 w 907"/>
                <a:gd name="T37" fmla="*/ 114 h 794"/>
                <a:gd name="T38" fmla="*/ 340 w 907"/>
                <a:gd name="T39" fmla="*/ 227 h 794"/>
                <a:gd name="T40" fmla="*/ 284 w 907"/>
                <a:gd name="T41" fmla="*/ 227 h 794"/>
                <a:gd name="T42" fmla="*/ 284 w 907"/>
                <a:gd name="T43" fmla="*/ 284 h 794"/>
                <a:gd name="T44" fmla="*/ 227 w 907"/>
                <a:gd name="T45" fmla="*/ 284 h 794"/>
                <a:gd name="T46" fmla="*/ 227 w 907"/>
                <a:gd name="T47" fmla="*/ 340 h 794"/>
                <a:gd name="T48" fmla="*/ 170 w 907"/>
                <a:gd name="T49" fmla="*/ 340 h 794"/>
                <a:gd name="T50" fmla="*/ 170 w 907"/>
                <a:gd name="T51" fmla="*/ 397 h 794"/>
                <a:gd name="T52" fmla="*/ 170 w 907"/>
                <a:gd name="T53" fmla="*/ 454 h 794"/>
                <a:gd name="T54" fmla="*/ 113 w 907"/>
                <a:gd name="T55" fmla="*/ 454 h 794"/>
                <a:gd name="T56" fmla="*/ 113 w 907"/>
                <a:gd name="T57" fmla="*/ 511 h 794"/>
                <a:gd name="T58" fmla="*/ 57 w 907"/>
                <a:gd name="T59" fmla="*/ 511 h 794"/>
                <a:gd name="T60" fmla="*/ 57 w 907"/>
                <a:gd name="T61" fmla="*/ 567 h 794"/>
                <a:gd name="T62" fmla="*/ 0 w 907"/>
                <a:gd name="T63" fmla="*/ 567 h 794"/>
                <a:gd name="T64" fmla="*/ 0 w 907"/>
                <a:gd name="T65" fmla="*/ 624 h 794"/>
                <a:gd name="T66" fmla="*/ 57 w 907"/>
                <a:gd name="T67" fmla="*/ 624 h 794"/>
                <a:gd name="T68" fmla="*/ 57 w 907"/>
                <a:gd name="T69" fmla="*/ 681 h 794"/>
                <a:gd name="T70" fmla="*/ 170 w 907"/>
                <a:gd name="T71" fmla="*/ 681 h 794"/>
                <a:gd name="T72" fmla="*/ 170 w 907"/>
                <a:gd name="T73" fmla="*/ 737 h 794"/>
                <a:gd name="T74" fmla="*/ 340 w 907"/>
                <a:gd name="T75" fmla="*/ 737 h 794"/>
                <a:gd name="T76" fmla="*/ 340 w 907"/>
                <a:gd name="T77" fmla="*/ 794 h 794"/>
                <a:gd name="T78" fmla="*/ 454 w 907"/>
                <a:gd name="T79" fmla="*/ 794 h 794"/>
                <a:gd name="T80" fmla="*/ 454 w 907"/>
                <a:gd name="T81" fmla="*/ 737 h 794"/>
                <a:gd name="T82" fmla="*/ 567 w 907"/>
                <a:gd name="T83" fmla="*/ 73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7" h="794">
                  <a:moveTo>
                    <a:pt x="567" y="737"/>
                  </a:moveTo>
                  <a:lnTo>
                    <a:pt x="567" y="681"/>
                  </a:lnTo>
                  <a:lnTo>
                    <a:pt x="624" y="681"/>
                  </a:lnTo>
                  <a:lnTo>
                    <a:pt x="624" y="567"/>
                  </a:lnTo>
                  <a:lnTo>
                    <a:pt x="680" y="567"/>
                  </a:lnTo>
                  <a:lnTo>
                    <a:pt x="680" y="511"/>
                  </a:lnTo>
                  <a:lnTo>
                    <a:pt x="737" y="511"/>
                  </a:lnTo>
                  <a:lnTo>
                    <a:pt x="737" y="397"/>
                  </a:lnTo>
                  <a:lnTo>
                    <a:pt x="794" y="397"/>
                  </a:lnTo>
                  <a:lnTo>
                    <a:pt x="794" y="340"/>
                  </a:lnTo>
                  <a:lnTo>
                    <a:pt x="851" y="340"/>
                  </a:lnTo>
                  <a:lnTo>
                    <a:pt x="851" y="170"/>
                  </a:lnTo>
                  <a:lnTo>
                    <a:pt x="907" y="170"/>
                  </a:lnTo>
                  <a:lnTo>
                    <a:pt x="907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284" y="0"/>
                  </a:lnTo>
                  <a:lnTo>
                    <a:pt x="284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284" y="227"/>
                  </a:lnTo>
                  <a:lnTo>
                    <a:pt x="284" y="284"/>
                  </a:lnTo>
                  <a:lnTo>
                    <a:pt x="227" y="284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113" y="454"/>
                  </a:lnTo>
                  <a:lnTo>
                    <a:pt x="113" y="511"/>
                  </a:lnTo>
                  <a:lnTo>
                    <a:pt x="57" y="511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681"/>
                  </a:lnTo>
                  <a:lnTo>
                    <a:pt x="170" y="681"/>
                  </a:lnTo>
                  <a:lnTo>
                    <a:pt x="170" y="737"/>
                  </a:lnTo>
                  <a:lnTo>
                    <a:pt x="340" y="737"/>
                  </a:lnTo>
                  <a:lnTo>
                    <a:pt x="340" y="794"/>
                  </a:lnTo>
                  <a:lnTo>
                    <a:pt x="454" y="794"/>
                  </a:lnTo>
                  <a:lnTo>
                    <a:pt x="454" y="737"/>
                  </a:lnTo>
                  <a:lnTo>
                    <a:pt x="567" y="73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2" name="Freeform 278"/>
            <p:cNvSpPr>
              <a:spLocks/>
            </p:cNvSpPr>
            <p:nvPr/>
          </p:nvSpPr>
          <p:spPr bwMode="auto">
            <a:xfrm>
              <a:off x="3308" y="1027"/>
              <a:ext cx="567" cy="453"/>
            </a:xfrm>
            <a:custGeom>
              <a:avLst/>
              <a:gdLst>
                <a:gd name="T0" fmla="*/ 453 w 567"/>
                <a:gd name="T1" fmla="*/ 0 h 453"/>
                <a:gd name="T2" fmla="*/ 396 w 567"/>
                <a:gd name="T3" fmla="*/ 0 h 453"/>
                <a:gd name="T4" fmla="*/ 396 w 567"/>
                <a:gd name="T5" fmla="*/ 113 h 453"/>
                <a:gd name="T6" fmla="*/ 283 w 567"/>
                <a:gd name="T7" fmla="*/ 113 h 453"/>
                <a:gd name="T8" fmla="*/ 283 w 567"/>
                <a:gd name="T9" fmla="*/ 170 h 453"/>
                <a:gd name="T10" fmla="*/ 226 w 567"/>
                <a:gd name="T11" fmla="*/ 170 h 453"/>
                <a:gd name="T12" fmla="*/ 226 w 567"/>
                <a:gd name="T13" fmla="*/ 227 h 453"/>
                <a:gd name="T14" fmla="*/ 113 w 567"/>
                <a:gd name="T15" fmla="*/ 227 h 453"/>
                <a:gd name="T16" fmla="*/ 113 w 567"/>
                <a:gd name="T17" fmla="*/ 283 h 453"/>
                <a:gd name="T18" fmla="*/ 0 w 567"/>
                <a:gd name="T19" fmla="*/ 283 h 453"/>
                <a:gd name="T20" fmla="*/ 0 w 567"/>
                <a:gd name="T21" fmla="*/ 340 h 453"/>
                <a:gd name="T22" fmla="*/ 113 w 567"/>
                <a:gd name="T23" fmla="*/ 340 h 453"/>
                <a:gd name="T24" fmla="*/ 113 w 567"/>
                <a:gd name="T25" fmla="*/ 397 h 453"/>
                <a:gd name="T26" fmla="*/ 226 w 567"/>
                <a:gd name="T27" fmla="*/ 397 h 453"/>
                <a:gd name="T28" fmla="*/ 226 w 567"/>
                <a:gd name="T29" fmla="*/ 453 h 453"/>
                <a:gd name="T30" fmla="*/ 340 w 567"/>
                <a:gd name="T31" fmla="*/ 453 h 453"/>
                <a:gd name="T32" fmla="*/ 340 w 567"/>
                <a:gd name="T33" fmla="*/ 397 h 453"/>
                <a:gd name="T34" fmla="*/ 396 w 567"/>
                <a:gd name="T35" fmla="*/ 397 h 453"/>
                <a:gd name="T36" fmla="*/ 396 w 567"/>
                <a:gd name="T37" fmla="*/ 283 h 453"/>
                <a:gd name="T38" fmla="*/ 567 w 567"/>
                <a:gd name="T39" fmla="*/ 283 h 453"/>
                <a:gd name="T40" fmla="*/ 567 w 567"/>
                <a:gd name="T41" fmla="*/ 57 h 453"/>
                <a:gd name="T42" fmla="*/ 510 w 567"/>
                <a:gd name="T43" fmla="*/ 57 h 453"/>
                <a:gd name="T44" fmla="*/ 510 w 567"/>
                <a:gd name="T45" fmla="*/ 0 h 453"/>
                <a:gd name="T46" fmla="*/ 453 w 567"/>
                <a:gd name="T4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7" h="453">
                  <a:moveTo>
                    <a:pt x="453" y="0"/>
                  </a:moveTo>
                  <a:lnTo>
                    <a:pt x="396" y="0"/>
                  </a:lnTo>
                  <a:lnTo>
                    <a:pt x="396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226" y="170"/>
                  </a:lnTo>
                  <a:lnTo>
                    <a:pt x="226" y="227"/>
                  </a:lnTo>
                  <a:lnTo>
                    <a:pt x="113" y="227"/>
                  </a:lnTo>
                  <a:lnTo>
                    <a:pt x="113" y="283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226" y="397"/>
                  </a:lnTo>
                  <a:lnTo>
                    <a:pt x="226" y="453"/>
                  </a:lnTo>
                  <a:lnTo>
                    <a:pt x="340" y="453"/>
                  </a:lnTo>
                  <a:lnTo>
                    <a:pt x="340" y="397"/>
                  </a:lnTo>
                  <a:lnTo>
                    <a:pt x="396" y="397"/>
                  </a:lnTo>
                  <a:lnTo>
                    <a:pt x="396" y="283"/>
                  </a:lnTo>
                  <a:lnTo>
                    <a:pt x="567" y="283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45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3" name="Freeform 279"/>
            <p:cNvSpPr>
              <a:spLocks/>
            </p:cNvSpPr>
            <p:nvPr/>
          </p:nvSpPr>
          <p:spPr bwMode="auto">
            <a:xfrm>
              <a:off x="3137" y="743"/>
              <a:ext cx="681" cy="567"/>
            </a:xfrm>
            <a:custGeom>
              <a:avLst/>
              <a:gdLst>
                <a:gd name="T0" fmla="*/ 284 w 681"/>
                <a:gd name="T1" fmla="*/ 567 h 567"/>
                <a:gd name="T2" fmla="*/ 171 w 681"/>
                <a:gd name="T3" fmla="*/ 567 h 567"/>
                <a:gd name="T4" fmla="*/ 171 w 681"/>
                <a:gd name="T5" fmla="*/ 511 h 567"/>
                <a:gd name="T6" fmla="*/ 114 w 681"/>
                <a:gd name="T7" fmla="*/ 511 h 567"/>
                <a:gd name="T8" fmla="*/ 114 w 681"/>
                <a:gd name="T9" fmla="*/ 397 h 567"/>
                <a:gd name="T10" fmla="*/ 0 w 681"/>
                <a:gd name="T11" fmla="*/ 397 h 567"/>
                <a:gd name="T12" fmla="*/ 0 w 681"/>
                <a:gd name="T13" fmla="*/ 284 h 567"/>
                <a:gd name="T14" fmla="*/ 57 w 681"/>
                <a:gd name="T15" fmla="*/ 284 h 567"/>
                <a:gd name="T16" fmla="*/ 57 w 681"/>
                <a:gd name="T17" fmla="*/ 227 h 567"/>
                <a:gd name="T18" fmla="*/ 0 w 681"/>
                <a:gd name="T19" fmla="*/ 227 h 567"/>
                <a:gd name="T20" fmla="*/ 0 w 681"/>
                <a:gd name="T21" fmla="*/ 114 h 567"/>
                <a:gd name="T22" fmla="*/ 284 w 681"/>
                <a:gd name="T23" fmla="*/ 114 h 567"/>
                <a:gd name="T24" fmla="*/ 284 w 681"/>
                <a:gd name="T25" fmla="*/ 57 h 567"/>
                <a:gd name="T26" fmla="*/ 397 w 681"/>
                <a:gd name="T27" fmla="*/ 57 h 567"/>
                <a:gd name="T28" fmla="*/ 397 w 681"/>
                <a:gd name="T29" fmla="*/ 0 h 567"/>
                <a:gd name="T30" fmla="*/ 624 w 681"/>
                <a:gd name="T31" fmla="*/ 0 h 567"/>
                <a:gd name="T32" fmla="*/ 624 w 681"/>
                <a:gd name="T33" fmla="*/ 170 h 567"/>
                <a:gd name="T34" fmla="*/ 681 w 681"/>
                <a:gd name="T35" fmla="*/ 170 h 567"/>
                <a:gd name="T36" fmla="*/ 681 w 681"/>
                <a:gd name="T37" fmla="*/ 284 h 567"/>
                <a:gd name="T38" fmla="*/ 567 w 681"/>
                <a:gd name="T39" fmla="*/ 284 h 567"/>
                <a:gd name="T40" fmla="*/ 567 w 681"/>
                <a:gd name="T41" fmla="*/ 397 h 567"/>
                <a:gd name="T42" fmla="*/ 454 w 681"/>
                <a:gd name="T43" fmla="*/ 397 h 567"/>
                <a:gd name="T44" fmla="*/ 454 w 681"/>
                <a:gd name="T45" fmla="*/ 454 h 567"/>
                <a:gd name="T46" fmla="*/ 397 w 681"/>
                <a:gd name="T47" fmla="*/ 454 h 567"/>
                <a:gd name="T48" fmla="*/ 397 w 681"/>
                <a:gd name="T49" fmla="*/ 511 h 567"/>
                <a:gd name="T50" fmla="*/ 284 w 681"/>
                <a:gd name="T51" fmla="*/ 511 h 567"/>
                <a:gd name="T52" fmla="*/ 284 w 681"/>
                <a:gd name="T53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1" h="567">
                  <a:moveTo>
                    <a:pt x="284" y="567"/>
                  </a:moveTo>
                  <a:lnTo>
                    <a:pt x="171" y="567"/>
                  </a:lnTo>
                  <a:lnTo>
                    <a:pt x="171" y="511"/>
                  </a:lnTo>
                  <a:lnTo>
                    <a:pt x="114" y="511"/>
                  </a:lnTo>
                  <a:lnTo>
                    <a:pt x="114" y="397"/>
                  </a:lnTo>
                  <a:lnTo>
                    <a:pt x="0" y="39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624" y="0"/>
                  </a:lnTo>
                  <a:lnTo>
                    <a:pt x="624" y="170"/>
                  </a:lnTo>
                  <a:lnTo>
                    <a:pt x="681" y="170"/>
                  </a:lnTo>
                  <a:lnTo>
                    <a:pt x="681" y="284"/>
                  </a:lnTo>
                  <a:lnTo>
                    <a:pt x="567" y="284"/>
                  </a:lnTo>
                  <a:lnTo>
                    <a:pt x="567" y="397"/>
                  </a:lnTo>
                  <a:lnTo>
                    <a:pt x="454" y="397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511"/>
                  </a:lnTo>
                  <a:lnTo>
                    <a:pt x="284" y="511"/>
                  </a:lnTo>
                  <a:lnTo>
                    <a:pt x="284" y="56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5" name="Freeform 281"/>
            <p:cNvSpPr>
              <a:spLocks/>
            </p:cNvSpPr>
            <p:nvPr/>
          </p:nvSpPr>
          <p:spPr bwMode="auto">
            <a:xfrm>
              <a:off x="3818" y="1367"/>
              <a:ext cx="227" cy="170"/>
            </a:xfrm>
            <a:custGeom>
              <a:avLst/>
              <a:gdLst>
                <a:gd name="T0" fmla="*/ 57 w 227"/>
                <a:gd name="T1" fmla="*/ 0 h 170"/>
                <a:gd name="T2" fmla="*/ 170 w 227"/>
                <a:gd name="T3" fmla="*/ 0 h 170"/>
                <a:gd name="T4" fmla="*/ 170 w 227"/>
                <a:gd name="T5" fmla="*/ 57 h 170"/>
                <a:gd name="T6" fmla="*/ 227 w 227"/>
                <a:gd name="T7" fmla="*/ 57 h 170"/>
                <a:gd name="T8" fmla="*/ 227 w 227"/>
                <a:gd name="T9" fmla="*/ 170 h 170"/>
                <a:gd name="T10" fmla="*/ 113 w 227"/>
                <a:gd name="T11" fmla="*/ 170 h 170"/>
                <a:gd name="T12" fmla="*/ 113 w 227"/>
                <a:gd name="T13" fmla="*/ 113 h 170"/>
                <a:gd name="T14" fmla="*/ 57 w 227"/>
                <a:gd name="T15" fmla="*/ 113 h 170"/>
                <a:gd name="T16" fmla="*/ 0 w 227"/>
                <a:gd name="T17" fmla="*/ 113 h 170"/>
                <a:gd name="T18" fmla="*/ 0 w 227"/>
                <a:gd name="T19" fmla="*/ 57 h 170"/>
                <a:gd name="T20" fmla="*/ 57 w 227"/>
                <a:gd name="T21" fmla="*/ 57 h 170"/>
                <a:gd name="T22" fmla="*/ 57 w 227"/>
                <a:gd name="T2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7" h="170">
                  <a:moveTo>
                    <a:pt x="57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6" name="Freeform 282"/>
            <p:cNvSpPr>
              <a:spLocks/>
            </p:cNvSpPr>
            <p:nvPr/>
          </p:nvSpPr>
          <p:spPr bwMode="auto">
            <a:xfrm>
              <a:off x="3704" y="1480"/>
              <a:ext cx="681" cy="681"/>
            </a:xfrm>
            <a:custGeom>
              <a:avLst/>
              <a:gdLst>
                <a:gd name="T0" fmla="*/ 114 w 681"/>
                <a:gd name="T1" fmla="*/ 0 h 681"/>
                <a:gd name="T2" fmla="*/ 114 w 681"/>
                <a:gd name="T3" fmla="*/ 114 h 681"/>
                <a:gd name="T4" fmla="*/ 57 w 681"/>
                <a:gd name="T5" fmla="*/ 114 h 681"/>
                <a:gd name="T6" fmla="*/ 57 w 681"/>
                <a:gd name="T7" fmla="*/ 227 h 681"/>
                <a:gd name="T8" fmla="*/ 0 w 681"/>
                <a:gd name="T9" fmla="*/ 227 h 681"/>
                <a:gd name="T10" fmla="*/ 0 w 681"/>
                <a:gd name="T11" fmla="*/ 284 h 681"/>
                <a:gd name="T12" fmla="*/ 114 w 681"/>
                <a:gd name="T13" fmla="*/ 284 h 681"/>
                <a:gd name="T14" fmla="*/ 114 w 681"/>
                <a:gd name="T15" fmla="*/ 397 h 681"/>
                <a:gd name="T16" fmla="*/ 171 w 681"/>
                <a:gd name="T17" fmla="*/ 397 h 681"/>
                <a:gd name="T18" fmla="*/ 171 w 681"/>
                <a:gd name="T19" fmla="*/ 567 h 681"/>
                <a:gd name="T20" fmla="*/ 227 w 681"/>
                <a:gd name="T21" fmla="*/ 567 h 681"/>
                <a:gd name="T22" fmla="*/ 227 w 681"/>
                <a:gd name="T23" fmla="*/ 624 h 681"/>
                <a:gd name="T24" fmla="*/ 171 w 681"/>
                <a:gd name="T25" fmla="*/ 624 h 681"/>
                <a:gd name="T26" fmla="*/ 171 w 681"/>
                <a:gd name="T27" fmla="*/ 681 h 681"/>
                <a:gd name="T28" fmla="*/ 341 w 681"/>
                <a:gd name="T29" fmla="*/ 681 h 681"/>
                <a:gd name="T30" fmla="*/ 341 w 681"/>
                <a:gd name="T31" fmla="*/ 624 h 681"/>
                <a:gd name="T32" fmla="*/ 454 w 681"/>
                <a:gd name="T33" fmla="*/ 624 h 681"/>
                <a:gd name="T34" fmla="*/ 454 w 681"/>
                <a:gd name="T35" fmla="*/ 681 h 681"/>
                <a:gd name="T36" fmla="*/ 624 w 681"/>
                <a:gd name="T37" fmla="*/ 681 h 681"/>
                <a:gd name="T38" fmla="*/ 624 w 681"/>
                <a:gd name="T39" fmla="*/ 567 h 681"/>
                <a:gd name="T40" fmla="*/ 567 w 681"/>
                <a:gd name="T41" fmla="*/ 567 h 681"/>
                <a:gd name="T42" fmla="*/ 567 w 681"/>
                <a:gd name="T43" fmla="*/ 511 h 681"/>
                <a:gd name="T44" fmla="*/ 624 w 681"/>
                <a:gd name="T45" fmla="*/ 511 h 681"/>
                <a:gd name="T46" fmla="*/ 624 w 681"/>
                <a:gd name="T47" fmla="*/ 454 h 681"/>
                <a:gd name="T48" fmla="*/ 681 w 681"/>
                <a:gd name="T49" fmla="*/ 454 h 681"/>
                <a:gd name="T50" fmla="*/ 681 w 681"/>
                <a:gd name="T51" fmla="*/ 397 h 681"/>
                <a:gd name="T52" fmla="*/ 624 w 681"/>
                <a:gd name="T53" fmla="*/ 397 h 681"/>
                <a:gd name="T54" fmla="*/ 624 w 681"/>
                <a:gd name="T55" fmla="*/ 341 h 681"/>
                <a:gd name="T56" fmla="*/ 511 w 681"/>
                <a:gd name="T57" fmla="*/ 341 h 681"/>
                <a:gd name="T58" fmla="*/ 511 w 681"/>
                <a:gd name="T59" fmla="*/ 284 h 681"/>
                <a:gd name="T60" fmla="*/ 454 w 681"/>
                <a:gd name="T61" fmla="*/ 284 h 681"/>
                <a:gd name="T62" fmla="*/ 454 w 681"/>
                <a:gd name="T63" fmla="*/ 227 h 681"/>
                <a:gd name="T64" fmla="*/ 284 w 681"/>
                <a:gd name="T65" fmla="*/ 227 h 681"/>
                <a:gd name="T66" fmla="*/ 284 w 681"/>
                <a:gd name="T67" fmla="*/ 57 h 681"/>
                <a:gd name="T68" fmla="*/ 227 w 681"/>
                <a:gd name="T69" fmla="*/ 57 h 681"/>
                <a:gd name="T70" fmla="*/ 227 w 681"/>
                <a:gd name="T71" fmla="*/ 0 h 681"/>
                <a:gd name="T72" fmla="*/ 114 w 681"/>
                <a:gd name="T73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81" h="681">
                  <a:moveTo>
                    <a:pt x="114" y="0"/>
                  </a:moveTo>
                  <a:lnTo>
                    <a:pt x="114" y="114"/>
                  </a:lnTo>
                  <a:lnTo>
                    <a:pt x="57" y="11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114" y="284"/>
                  </a:lnTo>
                  <a:lnTo>
                    <a:pt x="114" y="397"/>
                  </a:lnTo>
                  <a:lnTo>
                    <a:pt x="171" y="397"/>
                  </a:lnTo>
                  <a:lnTo>
                    <a:pt x="171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171" y="624"/>
                  </a:lnTo>
                  <a:lnTo>
                    <a:pt x="171" y="681"/>
                  </a:lnTo>
                  <a:lnTo>
                    <a:pt x="341" y="681"/>
                  </a:lnTo>
                  <a:lnTo>
                    <a:pt x="341" y="624"/>
                  </a:lnTo>
                  <a:lnTo>
                    <a:pt x="454" y="624"/>
                  </a:lnTo>
                  <a:lnTo>
                    <a:pt x="454" y="681"/>
                  </a:lnTo>
                  <a:lnTo>
                    <a:pt x="624" y="681"/>
                  </a:lnTo>
                  <a:lnTo>
                    <a:pt x="624" y="567"/>
                  </a:lnTo>
                  <a:lnTo>
                    <a:pt x="567" y="567"/>
                  </a:lnTo>
                  <a:lnTo>
                    <a:pt x="567" y="511"/>
                  </a:lnTo>
                  <a:lnTo>
                    <a:pt x="624" y="511"/>
                  </a:lnTo>
                  <a:lnTo>
                    <a:pt x="624" y="454"/>
                  </a:lnTo>
                  <a:lnTo>
                    <a:pt x="681" y="454"/>
                  </a:lnTo>
                  <a:lnTo>
                    <a:pt x="681" y="397"/>
                  </a:lnTo>
                  <a:lnTo>
                    <a:pt x="624" y="397"/>
                  </a:lnTo>
                  <a:lnTo>
                    <a:pt x="624" y="341"/>
                  </a:lnTo>
                  <a:lnTo>
                    <a:pt x="511" y="341"/>
                  </a:lnTo>
                  <a:lnTo>
                    <a:pt x="511" y="284"/>
                  </a:lnTo>
                  <a:lnTo>
                    <a:pt x="454" y="284"/>
                  </a:lnTo>
                  <a:lnTo>
                    <a:pt x="454" y="227"/>
                  </a:lnTo>
                  <a:lnTo>
                    <a:pt x="284" y="227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7" name="Freeform 283"/>
            <p:cNvSpPr>
              <a:spLocks/>
            </p:cNvSpPr>
            <p:nvPr/>
          </p:nvSpPr>
          <p:spPr bwMode="auto">
            <a:xfrm>
              <a:off x="3988" y="1480"/>
              <a:ext cx="680" cy="397"/>
            </a:xfrm>
            <a:custGeom>
              <a:avLst/>
              <a:gdLst>
                <a:gd name="T0" fmla="*/ 57 w 680"/>
                <a:gd name="T1" fmla="*/ 0 h 397"/>
                <a:gd name="T2" fmla="*/ 283 w 680"/>
                <a:gd name="T3" fmla="*/ 0 h 397"/>
                <a:gd name="T4" fmla="*/ 283 w 680"/>
                <a:gd name="T5" fmla="*/ 57 h 397"/>
                <a:gd name="T6" fmla="*/ 454 w 680"/>
                <a:gd name="T7" fmla="*/ 57 h 397"/>
                <a:gd name="T8" fmla="*/ 454 w 680"/>
                <a:gd name="T9" fmla="*/ 114 h 397"/>
                <a:gd name="T10" fmla="*/ 567 w 680"/>
                <a:gd name="T11" fmla="*/ 114 h 397"/>
                <a:gd name="T12" fmla="*/ 567 w 680"/>
                <a:gd name="T13" fmla="*/ 171 h 397"/>
                <a:gd name="T14" fmla="*/ 680 w 680"/>
                <a:gd name="T15" fmla="*/ 171 h 397"/>
                <a:gd name="T16" fmla="*/ 680 w 680"/>
                <a:gd name="T17" fmla="*/ 227 h 397"/>
                <a:gd name="T18" fmla="*/ 567 w 680"/>
                <a:gd name="T19" fmla="*/ 227 h 397"/>
                <a:gd name="T20" fmla="*/ 567 w 680"/>
                <a:gd name="T21" fmla="*/ 284 h 397"/>
                <a:gd name="T22" fmla="*/ 454 w 680"/>
                <a:gd name="T23" fmla="*/ 284 h 397"/>
                <a:gd name="T24" fmla="*/ 454 w 680"/>
                <a:gd name="T25" fmla="*/ 341 h 397"/>
                <a:gd name="T26" fmla="*/ 397 w 680"/>
                <a:gd name="T27" fmla="*/ 341 h 397"/>
                <a:gd name="T28" fmla="*/ 397 w 680"/>
                <a:gd name="T29" fmla="*/ 397 h 397"/>
                <a:gd name="T30" fmla="*/ 340 w 680"/>
                <a:gd name="T31" fmla="*/ 397 h 397"/>
                <a:gd name="T32" fmla="*/ 340 w 680"/>
                <a:gd name="T33" fmla="*/ 341 h 397"/>
                <a:gd name="T34" fmla="*/ 227 w 680"/>
                <a:gd name="T35" fmla="*/ 341 h 397"/>
                <a:gd name="T36" fmla="*/ 227 w 680"/>
                <a:gd name="T37" fmla="*/ 284 h 397"/>
                <a:gd name="T38" fmla="*/ 170 w 680"/>
                <a:gd name="T39" fmla="*/ 284 h 397"/>
                <a:gd name="T40" fmla="*/ 170 w 680"/>
                <a:gd name="T41" fmla="*/ 227 h 397"/>
                <a:gd name="T42" fmla="*/ 0 w 680"/>
                <a:gd name="T43" fmla="*/ 227 h 397"/>
                <a:gd name="T44" fmla="*/ 0 w 680"/>
                <a:gd name="T45" fmla="*/ 57 h 397"/>
                <a:gd name="T46" fmla="*/ 57 w 680"/>
                <a:gd name="T47" fmla="*/ 57 h 397"/>
                <a:gd name="T48" fmla="*/ 57 w 680"/>
                <a:gd name="T4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0" h="397">
                  <a:moveTo>
                    <a:pt x="57" y="0"/>
                  </a:moveTo>
                  <a:lnTo>
                    <a:pt x="283" y="0"/>
                  </a:lnTo>
                  <a:lnTo>
                    <a:pt x="283" y="57"/>
                  </a:lnTo>
                  <a:lnTo>
                    <a:pt x="454" y="57"/>
                  </a:lnTo>
                  <a:lnTo>
                    <a:pt x="454" y="114"/>
                  </a:lnTo>
                  <a:lnTo>
                    <a:pt x="567" y="114"/>
                  </a:lnTo>
                  <a:lnTo>
                    <a:pt x="567" y="171"/>
                  </a:lnTo>
                  <a:lnTo>
                    <a:pt x="680" y="171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284"/>
                  </a:lnTo>
                  <a:lnTo>
                    <a:pt x="454" y="284"/>
                  </a:lnTo>
                  <a:lnTo>
                    <a:pt x="454" y="341"/>
                  </a:lnTo>
                  <a:lnTo>
                    <a:pt x="397" y="341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341"/>
                  </a:lnTo>
                  <a:lnTo>
                    <a:pt x="227" y="341"/>
                  </a:lnTo>
                  <a:lnTo>
                    <a:pt x="227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8" name="Freeform 284"/>
            <p:cNvSpPr>
              <a:spLocks/>
            </p:cNvSpPr>
            <p:nvPr/>
          </p:nvSpPr>
          <p:spPr bwMode="auto">
            <a:xfrm>
              <a:off x="2514" y="970"/>
              <a:ext cx="1417" cy="1531"/>
            </a:xfrm>
            <a:custGeom>
              <a:avLst/>
              <a:gdLst>
                <a:gd name="T0" fmla="*/ 680 w 1417"/>
                <a:gd name="T1" fmla="*/ 57 h 1531"/>
                <a:gd name="T2" fmla="*/ 623 w 1417"/>
                <a:gd name="T3" fmla="*/ 170 h 1531"/>
                <a:gd name="T4" fmla="*/ 737 w 1417"/>
                <a:gd name="T5" fmla="*/ 284 h 1531"/>
                <a:gd name="T6" fmla="*/ 794 w 1417"/>
                <a:gd name="T7" fmla="*/ 397 h 1531"/>
                <a:gd name="T8" fmla="*/ 907 w 1417"/>
                <a:gd name="T9" fmla="*/ 454 h 1531"/>
                <a:gd name="T10" fmla="*/ 1020 w 1417"/>
                <a:gd name="T11" fmla="*/ 510 h 1531"/>
                <a:gd name="T12" fmla="*/ 1134 w 1417"/>
                <a:gd name="T13" fmla="*/ 454 h 1531"/>
                <a:gd name="T14" fmla="*/ 1190 w 1417"/>
                <a:gd name="T15" fmla="*/ 340 h 1531"/>
                <a:gd name="T16" fmla="*/ 1361 w 1417"/>
                <a:gd name="T17" fmla="*/ 397 h 1531"/>
                <a:gd name="T18" fmla="*/ 1304 w 1417"/>
                <a:gd name="T19" fmla="*/ 454 h 1531"/>
                <a:gd name="T20" fmla="*/ 1247 w 1417"/>
                <a:gd name="T21" fmla="*/ 624 h 1531"/>
                <a:gd name="T22" fmla="*/ 1190 w 1417"/>
                <a:gd name="T23" fmla="*/ 737 h 1531"/>
                <a:gd name="T24" fmla="*/ 1304 w 1417"/>
                <a:gd name="T25" fmla="*/ 794 h 1531"/>
                <a:gd name="T26" fmla="*/ 1361 w 1417"/>
                <a:gd name="T27" fmla="*/ 907 h 1531"/>
                <a:gd name="T28" fmla="*/ 1417 w 1417"/>
                <a:gd name="T29" fmla="*/ 1077 h 1531"/>
                <a:gd name="T30" fmla="*/ 1361 w 1417"/>
                <a:gd name="T31" fmla="*/ 1134 h 1531"/>
                <a:gd name="T32" fmla="*/ 1247 w 1417"/>
                <a:gd name="T33" fmla="*/ 1248 h 1531"/>
                <a:gd name="T34" fmla="*/ 1020 w 1417"/>
                <a:gd name="T35" fmla="*/ 1361 h 1531"/>
                <a:gd name="T36" fmla="*/ 964 w 1417"/>
                <a:gd name="T37" fmla="*/ 1304 h 1531"/>
                <a:gd name="T38" fmla="*/ 907 w 1417"/>
                <a:gd name="T39" fmla="*/ 1191 h 1531"/>
                <a:gd name="T40" fmla="*/ 794 w 1417"/>
                <a:gd name="T41" fmla="*/ 1134 h 1531"/>
                <a:gd name="T42" fmla="*/ 453 w 1417"/>
                <a:gd name="T43" fmla="*/ 1191 h 1531"/>
                <a:gd name="T44" fmla="*/ 397 w 1417"/>
                <a:gd name="T45" fmla="*/ 1361 h 1531"/>
                <a:gd name="T46" fmla="*/ 283 w 1417"/>
                <a:gd name="T47" fmla="*/ 1474 h 1531"/>
                <a:gd name="T48" fmla="*/ 56 w 1417"/>
                <a:gd name="T49" fmla="*/ 1531 h 1531"/>
                <a:gd name="T50" fmla="*/ 170 w 1417"/>
                <a:gd name="T51" fmla="*/ 1474 h 1531"/>
                <a:gd name="T52" fmla="*/ 56 w 1417"/>
                <a:gd name="T53" fmla="*/ 1304 h 1531"/>
                <a:gd name="T54" fmla="*/ 0 w 1417"/>
                <a:gd name="T55" fmla="*/ 1248 h 1531"/>
                <a:gd name="T56" fmla="*/ 56 w 1417"/>
                <a:gd name="T57" fmla="*/ 1134 h 1531"/>
                <a:gd name="T58" fmla="*/ 113 w 1417"/>
                <a:gd name="T59" fmla="*/ 1077 h 1531"/>
                <a:gd name="T60" fmla="*/ 340 w 1417"/>
                <a:gd name="T61" fmla="*/ 964 h 1531"/>
                <a:gd name="T62" fmla="*/ 170 w 1417"/>
                <a:gd name="T63" fmla="*/ 681 h 1531"/>
                <a:gd name="T64" fmla="*/ 56 w 1417"/>
                <a:gd name="T65" fmla="*/ 624 h 1531"/>
                <a:gd name="T66" fmla="*/ 0 w 1417"/>
                <a:gd name="T67" fmla="*/ 681 h 1531"/>
                <a:gd name="T68" fmla="*/ 56 w 1417"/>
                <a:gd name="T69" fmla="*/ 567 h 1531"/>
                <a:gd name="T70" fmla="*/ 113 w 1417"/>
                <a:gd name="T71" fmla="*/ 454 h 1531"/>
                <a:gd name="T72" fmla="*/ 170 w 1417"/>
                <a:gd name="T73" fmla="*/ 284 h 1531"/>
                <a:gd name="T74" fmla="*/ 226 w 1417"/>
                <a:gd name="T75" fmla="*/ 170 h 1531"/>
                <a:gd name="T76" fmla="*/ 283 w 1417"/>
                <a:gd name="T77" fmla="*/ 114 h 1531"/>
                <a:gd name="T78" fmla="*/ 453 w 1417"/>
                <a:gd name="T79" fmla="*/ 0 h 1531"/>
                <a:gd name="T80" fmla="*/ 567 w 1417"/>
                <a:gd name="T81" fmla="*/ 57 h 1531"/>
                <a:gd name="T82" fmla="*/ 680 w 1417"/>
                <a:gd name="T83" fmla="*/ 0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17" h="1531">
                  <a:moveTo>
                    <a:pt x="680" y="0"/>
                  </a:moveTo>
                  <a:lnTo>
                    <a:pt x="680" y="57"/>
                  </a:lnTo>
                  <a:lnTo>
                    <a:pt x="623" y="57"/>
                  </a:lnTo>
                  <a:lnTo>
                    <a:pt x="623" y="170"/>
                  </a:lnTo>
                  <a:lnTo>
                    <a:pt x="737" y="170"/>
                  </a:lnTo>
                  <a:lnTo>
                    <a:pt x="737" y="284"/>
                  </a:lnTo>
                  <a:lnTo>
                    <a:pt x="794" y="284"/>
                  </a:lnTo>
                  <a:lnTo>
                    <a:pt x="794" y="397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1020" y="454"/>
                  </a:lnTo>
                  <a:lnTo>
                    <a:pt x="1020" y="510"/>
                  </a:lnTo>
                  <a:lnTo>
                    <a:pt x="1134" y="510"/>
                  </a:lnTo>
                  <a:lnTo>
                    <a:pt x="1134" y="454"/>
                  </a:lnTo>
                  <a:lnTo>
                    <a:pt x="1190" y="454"/>
                  </a:lnTo>
                  <a:lnTo>
                    <a:pt x="1190" y="340"/>
                  </a:lnTo>
                  <a:lnTo>
                    <a:pt x="1361" y="340"/>
                  </a:lnTo>
                  <a:lnTo>
                    <a:pt x="1361" y="397"/>
                  </a:lnTo>
                  <a:lnTo>
                    <a:pt x="1361" y="454"/>
                  </a:lnTo>
                  <a:lnTo>
                    <a:pt x="1304" y="454"/>
                  </a:lnTo>
                  <a:lnTo>
                    <a:pt x="1304" y="624"/>
                  </a:lnTo>
                  <a:lnTo>
                    <a:pt x="1247" y="624"/>
                  </a:lnTo>
                  <a:lnTo>
                    <a:pt x="1247" y="737"/>
                  </a:lnTo>
                  <a:lnTo>
                    <a:pt x="1190" y="737"/>
                  </a:lnTo>
                  <a:lnTo>
                    <a:pt x="1190" y="794"/>
                  </a:lnTo>
                  <a:lnTo>
                    <a:pt x="1304" y="794"/>
                  </a:lnTo>
                  <a:lnTo>
                    <a:pt x="1304" y="907"/>
                  </a:lnTo>
                  <a:lnTo>
                    <a:pt x="1361" y="907"/>
                  </a:lnTo>
                  <a:lnTo>
                    <a:pt x="1361" y="1077"/>
                  </a:lnTo>
                  <a:lnTo>
                    <a:pt x="1417" y="1077"/>
                  </a:lnTo>
                  <a:lnTo>
                    <a:pt x="1417" y="1134"/>
                  </a:lnTo>
                  <a:lnTo>
                    <a:pt x="1361" y="1134"/>
                  </a:lnTo>
                  <a:lnTo>
                    <a:pt x="1361" y="1248"/>
                  </a:lnTo>
                  <a:lnTo>
                    <a:pt x="1247" y="1248"/>
                  </a:lnTo>
                  <a:lnTo>
                    <a:pt x="1247" y="1361"/>
                  </a:lnTo>
                  <a:lnTo>
                    <a:pt x="1020" y="1361"/>
                  </a:lnTo>
                  <a:lnTo>
                    <a:pt x="1020" y="1304"/>
                  </a:lnTo>
                  <a:lnTo>
                    <a:pt x="964" y="1304"/>
                  </a:lnTo>
                  <a:lnTo>
                    <a:pt x="964" y="1191"/>
                  </a:lnTo>
                  <a:lnTo>
                    <a:pt x="907" y="1191"/>
                  </a:lnTo>
                  <a:lnTo>
                    <a:pt x="907" y="1134"/>
                  </a:lnTo>
                  <a:lnTo>
                    <a:pt x="794" y="1134"/>
                  </a:lnTo>
                  <a:lnTo>
                    <a:pt x="794" y="1191"/>
                  </a:lnTo>
                  <a:lnTo>
                    <a:pt x="453" y="1191"/>
                  </a:lnTo>
                  <a:lnTo>
                    <a:pt x="453" y="1361"/>
                  </a:lnTo>
                  <a:lnTo>
                    <a:pt x="397" y="1361"/>
                  </a:lnTo>
                  <a:lnTo>
                    <a:pt x="397" y="1474"/>
                  </a:lnTo>
                  <a:lnTo>
                    <a:pt x="283" y="1474"/>
                  </a:lnTo>
                  <a:lnTo>
                    <a:pt x="283" y="1531"/>
                  </a:lnTo>
                  <a:lnTo>
                    <a:pt x="56" y="1531"/>
                  </a:lnTo>
                  <a:lnTo>
                    <a:pt x="56" y="1474"/>
                  </a:lnTo>
                  <a:lnTo>
                    <a:pt x="170" y="1474"/>
                  </a:lnTo>
                  <a:lnTo>
                    <a:pt x="170" y="1304"/>
                  </a:lnTo>
                  <a:lnTo>
                    <a:pt x="56" y="1304"/>
                  </a:lnTo>
                  <a:lnTo>
                    <a:pt x="56" y="1248"/>
                  </a:lnTo>
                  <a:lnTo>
                    <a:pt x="0" y="1248"/>
                  </a:lnTo>
                  <a:lnTo>
                    <a:pt x="0" y="1134"/>
                  </a:lnTo>
                  <a:lnTo>
                    <a:pt x="56" y="1134"/>
                  </a:lnTo>
                  <a:lnTo>
                    <a:pt x="56" y="1077"/>
                  </a:lnTo>
                  <a:lnTo>
                    <a:pt x="113" y="1077"/>
                  </a:lnTo>
                  <a:lnTo>
                    <a:pt x="113" y="964"/>
                  </a:lnTo>
                  <a:lnTo>
                    <a:pt x="340" y="964"/>
                  </a:lnTo>
                  <a:lnTo>
                    <a:pt x="340" y="681"/>
                  </a:lnTo>
                  <a:lnTo>
                    <a:pt x="170" y="681"/>
                  </a:lnTo>
                  <a:lnTo>
                    <a:pt x="170" y="624"/>
                  </a:lnTo>
                  <a:lnTo>
                    <a:pt x="56" y="624"/>
                  </a:lnTo>
                  <a:lnTo>
                    <a:pt x="56" y="681"/>
                  </a:lnTo>
                  <a:lnTo>
                    <a:pt x="0" y="681"/>
                  </a:lnTo>
                  <a:lnTo>
                    <a:pt x="0" y="567"/>
                  </a:lnTo>
                  <a:lnTo>
                    <a:pt x="56" y="567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170"/>
                  </a:lnTo>
                  <a:lnTo>
                    <a:pt x="226" y="170"/>
                  </a:lnTo>
                  <a:lnTo>
                    <a:pt x="226" y="114"/>
                  </a:lnTo>
                  <a:lnTo>
                    <a:pt x="283" y="114"/>
                  </a:lnTo>
                  <a:lnTo>
                    <a:pt x="283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68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9" name="Freeform 285"/>
            <p:cNvSpPr>
              <a:spLocks/>
            </p:cNvSpPr>
            <p:nvPr/>
          </p:nvSpPr>
          <p:spPr bwMode="auto">
            <a:xfrm>
              <a:off x="4158" y="970"/>
              <a:ext cx="907" cy="681"/>
            </a:xfrm>
            <a:custGeom>
              <a:avLst/>
              <a:gdLst>
                <a:gd name="T0" fmla="*/ 57 w 907"/>
                <a:gd name="T1" fmla="*/ 510 h 681"/>
                <a:gd name="T2" fmla="*/ 57 w 907"/>
                <a:gd name="T3" fmla="*/ 454 h 681"/>
                <a:gd name="T4" fmla="*/ 0 w 907"/>
                <a:gd name="T5" fmla="*/ 454 h 681"/>
                <a:gd name="T6" fmla="*/ 0 w 907"/>
                <a:gd name="T7" fmla="*/ 284 h 681"/>
                <a:gd name="T8" fmla="*/ 57 w 907"/>
                <a:gd name="T9" fmla="*/ 284 h 681"/>
                <a:gd name="T10" fmla="*/ 57 w 907"/>
                <a:gd name="T11" fmla="*/ 227 h 681"/>
                <a:gd name="T12" fmla="*/ 0 w 907"/>
                <a:gd name="T13" fmla="*/ 227 h 681"/>
                <a:gd name="T14" fmla="*/ 0 w 907"/>
                <a:gd name="T15" fmla="*/ 170 h 681"/>
                <a:gd name="T16" fmla="*/ 57 w 907"/>
                <a:gd name="T17" fmla="*/ 170 h 681"/>
                <a:gd name="T18" fmla="*/ 57 w 907"/>
                <a:gd name="T19" fmla="*/ 114 h 681"/>
                <a:gd name="T20" fmla="*/ 113 w 907"/>
                <a:gd name="T21" fmla="*/ 114 h 681"/>
                <a:gd name="T22" fmla="*/ 113 w 907"/>
                <a:gd name="T23" fmla="*/ 57 h 681"/>
                <a:gd name="T24" fmla="*/ 170 w 907"/>
                <a:gd name="T25" fmla="*/ 57 h 681"/>
                <a:gd name="T26" fmla="*/ 170 w 907"/>
                <a:gd name="T27" fmla="*/ 0 h 681"/>
                <a:gd name="T28" fmla="*/ 227 w 907"/>
                <a:gd name="T29" fmla="*/ 0 h 681"/>
                <a:gd name="T30" fmla="*/ 227 w 907"/>
                <a:gd name="T31" fmla="*/ 57 h 681"/>
                <a:gd name="T32" fmla="*/ 340 w 907"/>
                <a:gd name="T33" fmla="*/ 57 h 681"/>
                <a:gd name="T34" fmla="*/ 340 w 907"/>
                <a:gd name="T35" fmla="*/ 114 h 681"/>
                <a:gd name="T36" fmla="*/ 397 w 907"/>
                <a:gd name="T37" fmla="*/ 114 h 681"/>
                <a:gd name="T38" fmla="*/ 397 w 907"/>
                <a:gd name="T39" fmla="*/ 57 h 681"/>
                <a:gd name="T40" fmla="*/ 510 w 907"/>
                <a:gd name="T41" fmla="*/ 57 h 681"/>
                <a:gd name="T42" fmla="*/ 510 w 907"/>
                <a:gd name="T43" fmla="*/ 0 h 681"/>
                <a:gd name="T44" fmla="*/ 680 w 907"/>
                <a:gd name="T45" fmla="*/ 0 h 681"/>
                <a:gd name="T46" fmla="*/ 680 w 907"/>
                <a:gd name="T47" fmla="*/ 57 h 681"/>
                <a:gd name="T48" fmla="*/ 851 w 907"/>
                <a:gd name="T49" fmla="*/ 57 h 681"/>
                <a:gd name="T50" fmla="*/ 851 w 907"/>
                <a:gd name="T51" fmla="*/ 340 h 681"/>
                <a:gd name="T52" fmla="*/ 907 w 907"/>
                <a:gd name="T53" fmla="*/ 340 h 681"/>
                <a:gd name="T54" fmla="*/ 907 w 907"/>
                <a:gd name="T55" fmla="*/ 454 h 681"/>
                <a:gd name="T56" fmla="*/ 851 w 907"/>
                <a:gd name="T57" fmla="*/ 454 h 681"/>
                <a:gd name="T58" fmla="*/ 851 w 907"/>
                <a:gd name="T59" fmla="*/ 510 h 681"/>
                <a:gd name="T60" fmla="*/ 567 w 907"/>
                <a:gd name="T61" fmla="*/ 510 h 681"/>
                <a:gd name="T62" fmla="*/ 567 w 907"/>
                <a:gd name="T63" fmla="*/ 567 h 681"/>
                <a:gd name="T64" fmla="*/ 454 w 907"/>
                <a:gd name="T65" fmla="*/ 567 h 681"/>
                <a:gd name="T66" fmla="*/ 454 w 907"/>
                <a:gd name="T67" fmla="*/ 624 h 681"/>
                <a:gd name="T68" fmla="*/ 510 w 907"/>
                <a:gd name="T69" fmla="*/ 624 h 681"/>
                <a:gd name="T70" fmla="*/ 510 w 907"/>
                <a:gd name="T71" fmla="*/ 681 h 681"/>
                <a:gd name="T72" fmla="*/ 397 w 907"/>
                <a:gd name="T73" fmla="*/ 681 h 681"/>
                <a:gd name="T74" fmla="*/ 397 w 907"/>
                <a:gd name="T75" fmla="*/ 624 h 681"/>
                <a:gd name="T76" fmla="*/ 284 w 907"/>
                <a:gd name="T77" fmla="*/ 624 h 681"/>
                <a:gd name="T78" fmla="*/ 284 w 907"/>
                <a:gd name="T79" fmla="*/ 567 h 681"/>
                <a:gd name="T80" fmla="*/ 113 w 907"/>
                <a:gd name="T81" fmla="*/ 567 h 681"/>
                <a:gd name="T82" fmla="*/ 113 w 907"/>
                <a:gd name="T83" fmla="*/ 510 h 681"/>
                <a:gd name="T84" fmla="*/ 57 w 907"/>
                <a:gd name="T85" fmla="*/ 51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07" h="681">
                  <a:moveTo>
                    <a:pt x="57" y="510"/>
                  </a:moveTo>
                  <a:lnTo>
                    <a:pt x="57" y="454"/>
                  </a:lnTo>
                  <a:lnTo>
                    <a:pt x="0" y="454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851" y="57"/>
                  </a:lnTo>
                  <a:lnTo>
                    <a:pt x="851" y="340"/>
                  </a:lnTo>
                  <a:lnTo>
                    <a:pt x="907" y="340"/>
                  </a:lnTo>
                  <a:lnTo>
                    <a:pt x="907" y="454"/>
                  </a:lnTo>
                  <a:lnTo>
                    <a:pt x="851" y="454"/>
                  </a:lnTo>
                  <a:lnTo>
                    <a:pt x="851" y="510"/>
                  </a:lnTo>
                  <a:lnTo>
                    <a:pt x="567" y="510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624"/>
                  </a:lnTo>
                  <a:lnTo>
                    <a:pt x="510" y="624"/>
                  </a:lnTo>
                  <a:lnTo>
                    <a:pt x="510" y="681"/>
                  </a:lnTo>
                  <a:lnTo>
                    <a:pt x="397" y="681"/>
                  </a:lnTo>
                  <a:lnTo>
                    <a:pt x="397" y="624"/>
                  </a:lnTo>
                  <a:lnTo>
                    <a:pt x="284" y="624"/>
                  </a:lnTo>
                  <a:lnTo>
                    <a:pt x="284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57" y="51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0" name="Freeform 286"/>
            <p:cNvSpPr>
              <a:spLocks/>
            </p:cNvSpPr>
            <p:nvPr/>
          </p:nvSpPr>
          <p:spPr bwMode="auto">
            <a:xfrm>
              <a:off x="3818" y="913"/>
              <a:ext cx="397" cy="567"/>
            </a:xfrm>
            <a:custGeom>
              <a:avLst/>
              <a:gdLst>
                <a:gd name="T0" fmla="*/ 397 w 397"/>
                <a:gd name="T1" fmla="*/ 57 h 567"/>
                <a:gd name="T2" fmla="*/ 340 w 397"/>
                <a:gd name="T3" fmla="*/ 57 h 567"/>
                <a:gd name="T4" fmla="*/ 340 w 397"/>
                <a:gd name="T5" fmla="*/ 0 h 567"/>
                <a:gd name="T6" fmla="*/ 227 w 397"/>
                <a:gd name="T7" fmla="*/ 0 h 567"/>
                <a:gd name="T8" fmla="*/ 227 w 397"/>
                <a:gd name="T9" fmla="*/ 114 h 567"/>
                <a:gd name="T10" fmla="*/ 113 w 397"/>
                <a:gd name="T11" fmla="*/ 114 h 567"/>
                <a:gd name="T12" fmla="*/ 113 w 397"/>
                <a:gd name="T13" fmla="*/ 57 h 567"/>
                <a:gd name="T14" fmla="*/ 57 w 397"/>
                <a:gd name="T15" fmla="*/ 57 h 567"/>
                <a:gd name="T16" fmla="*/ 57 w 397"/>
                <a:gd name="T17" fmla="*/ 0 h 567"/>
                <a:gd name="T18" fmla="*/ 0 w 397"/>
                <a:gd name="T19" fmla="*/ 0 h 567"/>
                <a:gd name="T20" fmla="*/ 0 w 397"/>
                <a:gd name="T21" fmla="*/ 171 h 567"/>
                <a:gd name="T22" fmla="*/ 57 w 397"/>
                <a:gd name="T23" fmla="*/ 171 h 567"/>
                <a:gd name="T24" fmla="*/ 57 w 397"/>
                <a:gd name="T25" fmla="*/ 454 h 567"/>
                <a:gd name="T26" fmla="*/ 170 w 397"/>
                <a:gd name="T27" fmla="*/ 454 h 567"/>
                <a:gd name="T28" fmla="*/ 170 w 397"/>
                <a:gd name="T29" fmla="*/ 511 h 567"/>
                <a:gd name="T30" fmla="*/ 227 w 397"/>
                <a:gd name="T31" fmla="*/ 511 h 567"/>
                <a:gd name="T32" fmla="*/ 227 w 397"/>
                <a:gd name="T33" fmla="*/ 567 h 567"/>
                <a:gd name="T34" fmla="*/ 397 w 397"/>
                <a:gd name="T35" fmla="*/ 567 h 567"/>
                <a:gd name="T36" fmla="*/ 397 w 397"/>
                <a:gd name="T37" fmla="*/ 511 h 567"/>
                <a:gd name="T38" fmla="*/ 340 w 397"/>
                <a:gd name="T39" fmla="*/ 511 h 567"/>
                <a:gd name="T40" fmla="*/ 340 w 397"/>
                <a:gd name="T41" fmla="*/ 341 h 567"/>
                <a:gd name="T42" fmla="*/ 397 w 397"/>
                <a:gd name="T43" fmla="*/ 341 h 567"/>
                <a:gd name="T44" fmla="*/ 397 w 397"/>
                <a:gd name="T45" fmla="*/ 284 h 567"/>
                <a:gd name="T46" fmla="*/ 340 w 397"/>
                <a:gd name="T47" fmla="*/ 284 h 567"/>
                <a:gd name="T48" fmla="*/ 340 w 397"/>
                <a:gd name="T49" fmla="*/ 227 h 567"/>
                <a:gd name="T50" fmla="*/ 397 w 397"/>
                <a:gd name="T51" fmla="*/ 227 h 567"/>
                <a:gd name="T52" fmla="*/ 397 w 397"/>
                <a:gd name="T53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97" h="567">
                  <a:moveTo>
                    <a:pt x="397" y="57"/>
                  </a:moveTo>
                  <a:lnTo>
                    <a:pt x="340" y="57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454"/>
                  </a:lnTo>
                  <a:lnTo>
                    <a:pt x="170" y="454"/>
                  </a:lnTo>
                  <a:lnTo>
                    <a:pt x="170" y="511"/>
                  </a:lnTo>
                  <a:lnTo>
                    <a:pt x="227" y="511"/>
                  </a:lnTo>
                  <a:lnTo>
                    <a:pt x="227" y="567"/>
                  </a:lnTo>
                  <a:lnTo>
                    <a:pt x="397" y="567"/>
                  </a:lnTo>
                  <a:lnTo>
                    <a:pt x="397" y="511"/>
                  </a:lnTo>
                  <a:lnTo>
                    <a:pt x="340" y="511"/>
                  </a:lnTo>
                  <a:lnTo>
                    <a:pt x="340" y="341"/>
                  </a:lnTo>
                  <a:lnTo>
                    <a:pt x="397" y="341"/>
                  </a:lnTo>
                  <a:lnTo>
                    <a:pt x="397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2" name="Freeform 288"/>
            <p:cNvSpPr>
              <a:spLocks/>
            </p:cNvSpPr>
            <p:nvPr/>
          </p:nvSpPr>
          <p:spPr bwMode="auto">
            <a:xfrm>
              <a:off x="4158" y="687"/>
              <a:ext cx="567" cy="397"/>
            </a:xfrm>
            <a:custGeom>
              <a:avLst/>
              <a:gdLst>
                <a:gd name="T0" fmla="*/ 0 w 567"/>
                <a:gd name="T1" fmla="*/ 283 h 397"/>
                <a:gd name="T2" fmla="*/ 0 w 567"/>
                <a:gd name="T3" fmla="*/ 113 h 397"/>
                <a:gd name="T4" fmla="*/ 57 w 567"/>
                <a:gd name="T5" fmla="*/ 113 h 397"/>
                <a:gd name="T6" fmla="*/ 57 w 567"/>
                <a:gd name="T7" fmla="*/ 0 h 397"/>
                <a:gd name="T8" fmla="*/ 113 w 567"/>
                <a:gd name="T9" fmla="*/ 0 h 397"/>
                <a:gd name="T10" fmla="*/ 113 w 567"/>
                <a:gd name="T11" fmla="*/ 56 h 397"/>
                <a:gd name="T12" fmla="*/ 227 w 567"/>
                <a:gd name="T13" fmla="*/ 56 h 397"/>
                <a:gd name="T14" fmla="*/ 227 w 567"/>
                <a:gd name="T15" fmla="*/ 0 h 397"/>
                <a:gd name="T16" fmla="*/ 397 w 567"/>
                <a:gd name="T17" fmla="*/ 0 h 397"/>
                <a:gd name="T18" fmla="*/ 397 w 567"/>
                <a:gd name="T19" fmla="*/ 113 h 397"/>
                <a:gd name="T20" fmla="*/ 567 w 567"/>
                <a:gd name="T21" fmla="*/ 113 h 397"/>
                <a:gd name="T22" fmla="*/ 567 w 567"/>
                <a:gd name="T23" fmla="*/ 283 h 397"/>
                <a:gd name="T24" fmla="*/ 510 w 567"/>
                <a:gd name="T25" fmla="*/ 283 h 397"/>
                <a:gd name="T26" fmla="*/ 510 w 567"/>
                <a:gd name="T27" fmla="*/ 340 h 397"/>
                <a:gd name="T28" fmla="*/ 397 w 567"/>
                <a:gd name="T29" fmla="*/ 340 h 397"/>
                <a:gd name="T30" fmla="*/ 397 w 567"/>
                <a:gd name="T31" fmla="*/ 397 h 397"/>
                <a:gd name="T32" fmla="*/ 340 w 567"/>
                <a:gd name="T33" fmla="*/ 397 h 397"/>
                <a:gd name="T34" fmla="*/ 340 w 567"/>
                <a:gd name="T35" fmla="*/ 340 h 397"/>
                <a:gd name="T36" fmla="*/ 227 w 567"/>
                <a:gd name="T37" fmla="*/ 340 h 397"/>
                <a:gd name="T38" fmla="*/ 227 w 567"/>
                <a:gd name="T39" fmla="*/ 283 h 397"/>
                <a:gd name="T40" fmla="*/ 170 w 567"/>
                <a:gd name="T41" fmla="*/ 283 h 397"/>
                <a:gd name="T42" fmla="*/ 170 w 567"/>
                <a:gd name="T43" fmla="*/ 340 h 397"/>
                <a:gd name="T44" fmla="*/ 113 w 567"/>
                <a:gd name="T45" fmla="*/ 340 h 397"/>
                <a:gd name="T46" fmla="*/ 113 w 567"/>
                <a:gd name="T47" fmla="*/ 397 h 397"/>
                <a:gd name="T48" fmla="*/ 57 w 567"/>
                <a:gd name="T49" fmla="*/ 397 h 397"/>
                <a:gd name="T50" fmla="*/ 57 w 567"/>
                <a:gd name="T51" fmla="*/ 283 h 397"/>
                <a:gd name="T52" fmla="*/ 0 w 567"/>
                <a:gd name="T53" fmla="*/ 28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7" h="397">
                  <a:moveTo>
                    <a:pt x="0" y="283"/>
                  </a:moveTo>
                  <a:lnTo>
                    <a:pt x="0" y="113"/>
                  </a:lnTo>
                  <a:lnTo>
                    <a:pt x="57" y="113"/>
                  </a:lnTo>
                  <a:lnTo>
                    <a:pt x="57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397" y="0"/>
                  </a:lnTo>
                  <a:lnTo>
                    <a:pt x="397" y="113"/>
                  </a:lnTo>
                  <a:lnTo>
                    <a:pt x="567" y="113"/>
                  </a:lnTo>
                  <a:lnTo>
                    <a:pt x="567" y="283"/>
                  </a:lnTo>
                  <a:lnTo>
                    <a:pt x="510" y="283"/>
                  </a:lnTo>
                  <a:lnTo>
                    <a:pt x="510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283"/>
                  </a:lnTo>
                  <a:lnTo>
                    <a:pt x="0" y="28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3" name="Freeform 289"/>
            <p:cNvSpPr>
              <a:spLocks/>
            </p:cNvSpPr>
            <p:nvPr/>
          </p:nvSpPr>
          <p:spPr bwMode="auto">
            <a:xfrm>
              <a:off x="4271" y="290"/>
              <a:ext cx="341" cy="397"/>
            </a:xfrm>
            <a:custGeom>
              <a:avLst/>
              <a:gdLst>
                <a:gd name="T0" fmla="*/ 341 w 341"/>
                <a:gd name="T1" fmla="*/ 397 h 397"/>
                <a:gd name="T2" fmla="*/ 57 w 341"/>
                <a:gd name="T3" fmla="*/ 397 h 397"/>
                <a:gd name="T4" fmla="*/ 57 w 341"/>
                <a:gd name="T5" fmla="*/ 283 h 397"/>
                <a:gd name="T6" fmla="*/ 0 w 341"/>
                <a:gd name="T7" fmla="*/ 283 h 397"/>
                <a:gd name="T8" fmla="*/ 0 w 341"/>
                <a:gd name="T9" fmla="*/ 113 h 397"/>
                <a:gd name="T10" fmla="*/ 57 w 341"/>
                <a:gd name="T11" fmla="*/ 113 h 397"/>
                <a:gd name="T12" fmla="*/ 57 w 341"/>
                <a:gd name="T13" fmla="*/ 56 h 397"/>
                <a:gd name="T14" fmla="*/ 114 w 341"/>
                <a:gd name="T15" fmla="*/ 56 h 397"/>
                <a:gd name="T16" fmla="*/ 114 w 341"/>
                <a:gd name="T17" fmla="*/ 0 h 397"/>
                <a:gd name="T18" fmla="*/ 341 w 341"/>
                <a:gd name="T19" fmla="*/ 0 h 397"/>
                <a:gd name="T20" fmla="*/ 341 w 341"/>
                <a:gd name="T21" fmla="*/ 56 h 397"/>
                <a:gd name="T22" fmla="*/ 227 w 341"/>
                <a:gd name="T23" fmla="*/ 56 h 397"/>
                <a:gd name="T24" fmla="*/ 227 w 341"/>
                <a:gd name="T25" fmla="*/ 227 h 397"/>
                <a:gd name="T26" fmla="*/ 341 w 341"/>
                <a:gd name="T27" fmla="*/ 227 h 397"/>
                <a:gd name="T28" fmla="*/ 341 w 341"/>
                <a:gd name="T2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1" h="397">
                  <a:moveTo>
                    <a:pt x="341" y="397"/>
                  </a:moveTo>
                  <a:lnTo>
                    <a:pt x="57" y="397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341" y="0"/>
                  </a:lnTo>
                  <a:lnTo>
                    <a:pt x="341" y="56"/>
                  </a:lnTo>
                  <a:lnTo>
                    <a:pt x="227" y="56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3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4" name="Freeform 290"/>
            <p:cNvSpPr>
              <a:spLocks/>
            </p:cNvSpPr>
            <p:nvPr/>
          </p:nvSpPr>
          <p:spPr bwMode="auto">
            <a:xfrm>
              <a:off x="3761" y="63"/>
              <a:ext cx="907" cy="964"/>
            </a:xfrm>
            <a:custGeom>
              <a:avLst/>
              <a:gdLst>
                <a:gd name="T0" fmla="*/ 851 w 907"/>
                <a:gd name="T1" fmla="*/ 227 h 964"/>
                <a:gd name="T2" fmla="*/ 851 w 907"/>
                <a:gd name="T3" fmla="*/ 170 h 964"/>
                <a:gd name="T4" fmla="*/ 794 w 907"/>
                <a:gd name="T5" fmla="*/ 170 h 964"/>
                <a:gd name="T6" fmla="*/ 794 w 907"/>
                <a:gd name="T7" fmla="*/ 113 h 964"/>
                <a:gd name="T8" fmla="*/ 851 w 907"/>
                <a:gd name="T9" fmla="*/ 113 h 964"/>
                <a:gd name="T10" fmla="*/ 851 w 907"/>
                <a:gd name="T11" fmla="*/ 57 h 964"/>
                <a:gd name="T12" fmla="*/ 907 w 907"/>
                <a:gd name="T13" fmla="*/ 57 h 964"/>
                <a:gd name="T14" fmla="*/ 907 w 907"/>
                <a:gd name="T15" fmla="*/ 0 h 964"/>
                <a:gd name="T16" fmla="*/ 624 w 907"/>
                <a:gd name="T17" fmla="*/ 0 h 964"/>
                <a:gd name="T18" fmla="*/ 624 w 907"/>
                <a:gd name="T19" fmla="*/ 57 h 964"/>
                <a:gd name="T20" fmla="*/ 510 w 907"/>
                <a:gd name="T21" fmla="*/ 57 h 964"/>
                <a:gd name="T22" fmla="*/ 510 w 907"/>
                <a:gd name="T23" fmla="*/ 113 h 964"/>
                <a:gd name="T24" fmla="*/ 454 w 907"/>
                <a:gd name="T25" fmla="*/ 113 h 964"/>
                <a:gd name="T26" fmla="*/ 454 w 907"/>
                <a:gd name="T27" fmla="*/ 170 h 964"/>
                <a:gd name="T28" fmla="*/ 340 w 907"/>
                <a:gd name="T29" fmla="*/ 170 h 964"/>
                <a:gd name="T30" fmla="*/ 340 w 907"/>
                <a:gd name="T31" fmla="*/ 340 h 964"/>
                <a:gd name="T32" fmla="*/ 284 w 907"/>
                <a:gd name="T33" fmla="*/ 340 h 964"/>
                <a:gd name="T34" fmla="*/ 284 w 907"/>
                <a:gd name="T35" fmla="*/ 454 h 964"/>
                <a:gd name="T36" fmla="*/ 170 w 907"/>
                <a:gd name="T37" fmla="*/ 454 h 964"/>
                <a:gd name="T38" fmla="*/ 170 w 907"/>
                <a:gd name="T39" fmla="*/ 510 h 964"/>
                <a:gd name="T40" fmla="*/ 57 w 907"/>
                <a:gd name="T41" fmla="*/ 510 h 964"/>
                <a:gd name="T42" fmla="*/ 57 w 907"/>
                <a:gd name="T43" fmla="*/ 794 h 964"/>
                <a:gd name="T44" fmla="*/ 0 w 907"/>
                <a:gd name="T45" fmla="*/ 794 h 964"/>
                <a:gd name="T46" fmla="*/ 0 w 907"/>
                <a:gd name="T47" fmla="*/ 850 h 964"/>
                <a:gd name="T48" fmla="*/ 114 w 907"/>
                <a:gd name="T49" fmla="*/ 850 h 964"/>
                <a:gd name="T50" fmla="*/ 114 w 907"/>
                <a:gd name="T51" fmla="*/ 907 h 964"/>
                <a:gd name="T52" fmla="*/ 170 w 907"/>
                <a:gd name="T53" fmla="*/ 907 h 964"/>
                <a:gd name="T54" fmla="*/ 170 w 907"/>
                <a:gd name="T55" fmla="*/ 964 h 964"/>
                <a:gd name="T56" fmla="*/ 284 w 907"/>
                <a:gd name="T57" fmla="*/ 964 h 964"/>
                <a:gd name="T58" fmla="*/ 284 w 907"/>
                <a:gd name="T59" fmla="*/ 850 h 964"/>
                <a:gd name="T60" fmla="*/ 397 w 907"/>
                <a:gd name="T61" fmla="*/ 850 h 964"/>
                <a:gd name="T62" fmla="*/ 397 w 907"/>
                <a:gd name="T63" fmla="*/ 737 h 964"/>
                <a:gd name="T64" fmla="*/ 454 w 907"/>
                <a:gd name="T65" fmla="*/ 737 h 964"/>
                <a:gd name="T66" fmla="*/ 454 w 907"/>
                <a:gd name="T67" fmla="*/ 624 h 964"/>
                <a:gd name="T68" fmla="*/ 510 w 907"/>
                <a:gd name="T69" fmla="*/ 624 h 964"/>
                <a:gd name="T70" fmla="*/ 510 w 907"/>
                <a:gd name="T71" fmla="*/ 680 h 964"/>
                <a:gd name="T72" fmla="*/ 624 w 907"/>
                <a:gd name="T73" fmla="*/ 680 h 964"/>
                <a:gd name="T74" fmla="*/ 624 w 907"/>
                <a:gd name="T75" fmla="*/ 624 h 964"/>
                <a:gd name="T76" fmla="*/ 567 w 907"/>
                <a:gd name="T77" fmla="*/ 624 h 964"/>
                <a:gd name="T78" fmla="*/ 567 w 907"/>
                <a:gd name="T79" fmla="*/ 510 h 964"/>
                <a:gd name="T80" fmla="*/ 510 w 907"/>
                <a:gd name="T81" fmla="*/ 510 h 964"/>
                <a:gd name="T82" fmla="*/ 510 w 907"/>
                <a:gd name="T83" fmla="*/ 340 h 964"/>
                <a:gd name="T84" fmla="*/ 567 w 907"/>
                <a:gd name="T85" fmla="*/ 340 h 964"/>
                <a:gd name="T86" fmla="*/ 567 w 907"/>
                <a:gd name="T87" fmla="*/ 283 h 964"/>
                <a:gd name="T88" fmla="*/ 624 w 907"/>
                <a:gd name="T89" fmla="*/ 283 h 964"/>
                <a:gd name="T90" fmla="*/ 624 w 907"/>
                <a:gd name="T91" fmla="*/ 227 h 964"/>
                <a:gd name="T92" fmla="*/ 851 w 907"/>
                <a:gd name="T93" fmla="*/ 22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7" h="964">
                  <a:moveTo>
                    <a:pt x="851" y="227"/>
                  </a:moveTo>
                  <a:lnTo>
                    <a:pt x="851" y="170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851" y="113"/>
                  </a:lnTo>
                  <a:lnTo>
                    <a:pt x="851" y="57"/>
                  </a:lnTo>
                  <a:lnTo>
                    <a:pt x="907" y="57"/>
                  </a:lnTo>
                  <a:lnTo>
                    <a:pt x="907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340" y="170"/>
                  </a:lnTo>
                  <a:lnTo>
                    <a:pt x="340" y="340"/>
                  </a:lnTo>
                  <a:lnTo>
                    <a:pt x="284" y="340"/>
                  </a:lnTo>
                  <a:lnTo>
                    <a:pt x="284" y="454"/>
                  </a:lnTo>
                  <a:lnTo>
                    <a:pt x="170" y="454"/>
                  </a:lnTo>
                  <a:lnTo>
                    <a:pt x="170" y="510"/>
                  </a:lnTo>
                  <a:lnTo>
                    <a:pt x="57" y="510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850"/>
                  </a:lnTo>
                  <a:lnTo>
                    <a:pt x="114" y="850"/>
                  </a:lnTo>
                  <a:lnTo>
                    <a:pt x="114" y="907"/>
                  </a:lnTo>
                  <a:lnTo>
                    <a:pt x="170" y="907"/>
                  </a:lnTo>
                  <a:lnTo>
                    <a:pt x="170" y="964"/>
                  </a:lnTo>
                  <a:lnTo>
                    <a:pt x="284" y="964"/>
                  </a:lnTo>
                  <a:lnTo>
                    <a:pt x="284" y="850"/>
                  </a:lnTo>
                  <a:lnTo>
                    <a:pt x="397" y="850"/>
                  </a:lnTo>
                  <a:lnTo>
                    <a:pt x="397" y="737"/>
                  </a:lnTo>
                  <a:lnTo>
                    <a:pt x="454" y="737"/>
                  </a:lnTo>
                  <a:lnTo>
                    <a:pt x="454" y="624"/>
                  </a:lnTo>
                  <a:lnTo>
                    <a:pt x="510" y="624"/>
                  </a:lnTo>
                  <a:lnTo>
                    <a:pt x="510" y="680"/>
                  </a:lnTo>
                  <a:lnTo>
                    <a:pt x="624" y="680"/>
                  </a:lnTo>
                  <a:lnTo>
                    <a:pt x="624" y="624"/>
                  </a:lnTo>
                  <a:lnTo>
                    <a:pt x="567" y="624"/>
                  </a:lnTo>
                  <a:lnTo>
                    <a:pt x="567" y="510"/>
                  </a:lnTo>
                  <a:lnTo>
                    <a:pt x="510" y="510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624" y="283"/>
                  </a:lnTo>
                  <a:lnTo>
                    <a:pt x="624" y="227"/>
                  </a:lnTo>
                  <a:lnTo>
                    <a:pt x="851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5" name="Freeform 291"/>
            <p:cNvSpPr>
              <a:spLocks/>
            </p:cNvSpPr>
            <p:nvPr/>
          </p:nvSpPr>
          <p:spPr bwMode="auto">
            <a:xfrm>
              <a:off x="4498" y="120"/>
              <a:ext cx="737" cy="1304"/>
            </a:xfrm>
            <a:custGeom>
              <a:avLst/>
              <a:gdLst>
                <a:gd name="T0" fmla="*/ 284 w 737"/>
                <a:gd name="T1" fmla="*/ 0 h 1304"/>
                <a:gd name="T2" fmla="*/ 114 w 737"/>
                <a:gd name="T3" fmla="*/ 0 h 1304"/>
                <a:gd name="T4" fmla="*/ 114 w 737"/>
                <a:gd name="T5" fmla="*/ 56 h 1304"/>
                <a:gd name="T6" fmla="*/ 57 w 737"/>
                <a:gd name="T7" fmla="*/ 56 h 1304"/>
                <a:gd name="T8" fmla="*/ 57 w 737"/>
                <a:gd name="T9" fmla="*/ 113 h 1304"/>
                <a:gd name="T10" fmla="*/ 114 w 737"/>
                <a:gd name="T11" fmla="*/ 113 h 1304"/>
                <a:gd name="T12" fmla="*/ 114 w 737"/>
                <a:gd name="T13" fmla="*/ 226 h 1304"/>
                <a:gd name="T14" fmla="*/ 0 w 737"/>
                <a:gd name="T15" fmla="*/ 226 h 1304"/>
                <a:gd name="T16" fmla="*/ 0 w 737"/>
                <a:gd name="T17" fmla="*/ 397 h 1304"/>
                <a:gd name="T18" fmla="*/ 114 w 737"/>
                <a:gd name="T19" fmla="*/ 397 h 1304"/>
                <a:gd name="T20" fmla="*/ 114 w 737"/>
                <a:gd name="T21" fmla="*/ 567 h 1304"/>
                <a:gd name="T22" fmla="*/ 57 w 737"/>
                <a:gd name="T23" fmla="*/ 567 h 1304"/>
                <a:gd name="T24" fmla="*/ 57 w 737"/>
                <a:gd name="T25" fmla="*/ 680 h 1304"/>
                <a:gd name="T26" fmla="*/ 227 w 737"/>
                <a:gd name="T27" fmla="*/ 680 h 1304"/>
                <a:gd name="T28" fmla="*/ 227 w 737"/>
                <a:gd name="T29" fmla="*/ 850 h 1304"/>
                <a:gd name="T30" fmla="*/ 340 w 737"/>
                <a:gd name="T31" fmla="*/ 850 h 1304"/>
                <a:gd name="T32" fmla="*/ 340 w 737"/>
                <a:gd name="T33" fmla="*/ 907 h 1304"/>
                <a:gd name="T34" fmla="*/ 511 w 737"/>
                <a:gd name="T35" fmla="*/ 907 h 1304"/>
                <a:gd name="T36" fmla="*/ 511 w 737"/>
                <a:gd name="T37" fmla="*/ 1190 h 1304"/>
                <a:gd name="T38" fmla="*/ 567 w 737"/>
                <a:gd name="T39" fmla="*/ 1190 h 1304"/>
                <a:gd name="T40" fmla="*/ 567 w 737"/>
                <a:gd name="T41" fmla="*/ 1304 h 1304"/>
                <a:gd name="T42" fmla="*/ 624 w 737"/>
                <a:gd name="T43" fmla="*/ 1304 h 1304"/>
                <a:gd name="T44" fmla="*/ 624 w 737"/>
                <a:gd name="T45" fmla="*/ 1247 h 1304"/>
                <a:gd name="T46" fmla="*/ 737 w 737"/>
                <a:gd name="T47" fmla="*/ 1247 h 1304"/>
                <a:gd name="T48" fmla="*/ 737 w 737"/>
                <a:gd name="T49" fmla="*/ 1077 h 1304"/>
                <a:gd name="T50" fmla="*/ 681 w 737"/>
                <a:gd name="T51" fmla="*/ 1077 h 1304"/>
                <a:gd name="T52" fmla="*/ 681 w 737"/>
                <a:gd name="T53" fmla="*/ 964 h 1304"/>
                <a:gd name="T54" fmla="*/ 737 w 737"/>
                <a:gd name="T55" fmla="*/ 964 h 1304"/>
                <a:gd name="T56" fmla="*/ 737 w 737"/>
                <a:gd name="T57" fmla="*/ 680 h 1304"/>
                <a:gd name="T58" fmla="*/ 681 w 737"/>
                <a:gd name="T59" fmla="*/ 680 h 1304"/>
                <a:gd name="T60" fmla="*/ 681 w 737"/>
                <a:gd name="T61" fmla="*/ 623 h 1304"/>
                <a:gd name="T62" fmla="*/ 567 w 737"/>
                <a:gd name="T63" fmla="*/ 623 h 1304"/>
                <a:gd name="T64" fmla="*/ 567 w 737"/>
                <a:gd name="T65" fmla="*/ 567 h 1304"/>
                <a:gd name="T66" fmla="*/ 454 w 737"/>
                <a:gd name="T67" fmla="*/ 567 h 1304"/>
                <a:gd name="T68" fmla="*/ 454 w 737"/>
                <a:gd name="T69" fmla="*/ 453 h 1304"/>
                <a:gd name="T70" fmla="*/ 397 w 737"/>
                <a:gd name="T71" fmla="*/ 453 h 1304"/>
                <a:gd name="T72" fmla="*/ 397 w 737"/>
                <a:gd name="T73" fmla="*/ 397 h 1304"/>
                <a:gd name="T74" fmla="*/ 340 w 737"/>
                <a:gd name="T75" fmla="*/ 397 h 1304"/>
                <a:gd name="T76" fmla="*/ 340 w 737"/>
                <a:gd name="T77" fmla="*/ 56 h 1304"/>
                <a:gd name="T78" fmla="*/ 284 w 737"/>
                <a:gd name="T79" fmla="*/ 56 h 1304"/>
                <a:gd name="T80" fmla="*/ 284 w 737"/>
                <a:gd name="T81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7" h="1304">
                  <a:moveTo>
                    <a:pt x="284" y="0"/>
                  </a:moveTo>
                  <a:lnTo>
                    <a:pt x="114" y="0"/>
                  </a:lnTo>
                  <a:lnTo>
                    <a:pt x="114" y="56"/>
                  </a:lnTo>
                  <a:lnTo>
                    <a:pt x="57" y="56"/>
                  </a:lnTo>
                  <a:lnTo>
                    <a:pt x="57" y="113"/>
                  </a:lnTo>
                  <a:lnTo>
                    <a:pt x="114" y="113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680"/>
                  </a:lnTo>
                  <a:lnTo>
                    <a:pt x="227" y="680"/>
                  </a:lnTo>
                  <a:lnTo>
                    <a:pt x="227" y="850"/>
                  </a:lnTo>
                  <a:lnTo>
                    <a:pt x="340" y="850"/>
                  </a:lnTo>
                  <a:lnTo>
                    <a:pt x="340" y="907"/>
                  </a:lnTo>
                  <a:lnTo>
                    <a:pt x="511" y="907"/>
                  </a:lnTo>
                  <a:lnTo>
                    <a:pt x="511" y="1190"/>
                  </a:lnTo>
                  <a:lnTo>
                    <a:pt x="567" y="1190"/>
                  </a:lnTo>
                  <a:lnTo>
                    <a:pt x="567" y="1304"/>
                  </a:lnTo>
                  <a:lnTo>
                    <a:pt x="624" y="1304"/>
                  </a:lnTo>
                  <a:lnTo>
                    <a:pt x="624" y="1247"/>
                  </a:lnTo>
                  <a:lnTo>
                    <a:pt x="737" y="1247"/>
                  </a:lnTo>
                  <a:lnTo>
                    <a:pt x="737" y="1077"/>
                  </a:lnTo>
                  <a:lnTo>
                    <a:pt x="681" y="1077"/>
                  </a:lnTo>
                  <a:lnTo>
                    <a:pt x="681" y="964"/>
                  </a:lnTo>
                  <a:lnTo>
                    <a:pt x="737" y="964"/>
                  </a:lnTo>
                  <a:lnTo>
                    <a:pt x="737" y="680"/>
                  </a:lnTo>
                  <a:lnTo>
                    <a:pt x="681" y="680"/>
                  </a:lnTo>
                  <a:lnTo>
                    <a:pt x="681" y="623"/>
                  </a:lnTo>
                  <a:lnTo>
                    <a:pt x="567" y="623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453"/>
                  </a:lnTo>
                  <a:lnTo>
                    <a:pt x="397" y="453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6" name="Freeform 292"/>
            <p:cNvSpPr>
              <a:spLocks/>
            </p:cNvSpPr>
            <p:nvPr/>
          </p:nvSpPr>
          <p:spPr bwMode="auto">
            <a:xfrm>
              <a:off x="2797" y="3805"/>
              <a:ext cx="397" cy="681"/>
            </a:xfrm>
            <a:custGeom>
              <a:avLst/>
              <a:gdLst>
                <a:gd name="T0" fmla="*/ 170 w 397"/>
                <a:gd name="T1" fmla="*/ 0 h 681"/>
                <a:gd name="T2" fmla="*/ 170 w 397"/>
                <a:gd name="T3" fmla="*/ 227 h 681"/>
                <a:gd name="T4" fmla="*/ 114 w 397"/>
                <a:gd name="T5" fmla="*/ 227 h 681"/>
                <a:gd name="T6" fmla="*/ 114 w 397"/>
                <a:gd name="T7" fmla="*/ 397 h 681"/>
                <a:gd name="T8" fmla="*/ 57 w 397"/>
                <a:gd name="T9" fmla="*/ 397 h 681"/>
                <a:gd name="T10" fmla="*/ 57 w 397"/>
                <a:gd name="T11" fmla="*/ 567 h 681"/>
                <a:gd name="T12" fmla="*/ 0 w 397"/>
                <a:gd name="T13" fmla="*/ 567 h 681"/>
                <a:gd name="T14" fmla="*/ 0 w 397"/>
                <a:gd name="T15" fmla="*/ 681 h 681"/>
                <a:gd name="T16" fmla="*/ 170 w 397"/>
                <a:gd name="T17" fmla="*/ 681 h 681"/>
                <a:gd name="T18" fmla="*/ 170 w 397"/>
                <a:gd name="T19" fmla="*/ 624 h 681"/>
                <a:gd name="T20" fmla="*/ 284 w 397"/>
                <a:gd name="T21" fmla="*/ 624 h 681"/>
                <a:gd name="T22" fmla="*/ 284 w 397"/>
                <a:gd name="T23" fmla="*/ 170 h 681"/>
                <a:gd name="T24" fmla="*/ 397 w 397"/>
                <a:gd name="T25" fmla="*/ 170 h 681"/>
                <a:gd name="T26" fmla="*/ 397 w 397"/>
                <a:gd name="T27" fmla="*/ 114 h 681"/>
                <a:gd name="T28" fmla="*/ 340 w 397"/>
                <a:gd name="T29" fmla="*/ 114 h 681"/>
                <a:gd name="T30" fmla="*/ 340 w 397"/>
                <a:gd name="T31" fmla="*/ 0 h 681"/>
                <a:gd name="T32" fmla="*/ 170 w 397"/>
                <a:gd name="T33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681">
                  <a:moveTo>
                    <a:pt x="170" y="0"/>
                  </a:moveTo>
                  <a:lnTo>
                    <a:pt x="170" y="227"/>
                  </a:lnTo>
                  <a:lnTo>
                    <a:pt x="114" y="227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81"/>
                  </a:lnTo>
                  <a:lnTo>
                    <a:pt x="170" y="681"/>
                  </a:lnTo>
                  <a:lnTo>
                    <a:pt x="170" y="624"/>
                  </a:lnTo>
                  <a:lnTo>
                    <a:pt x="284" y="624"/>
                  </a:lnTo>
                  <a:lnTo>
                    <a:pt x="284" y="170"/>
                  </a:lnTo>
                  <a:lnTo>
                    <a:pt x="397" y="170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7" name="Freeform 293"/>
            <p:cNvSpPr>
              <a:spLocks/>
            </p:cNvSpPr>
            <p:nvPr/>
          </p:nvSpPr>
          <p:spPr bwMode="auto">
            <a:xfrm>
              <a:off x="3081" y="3805"/>
              <a:ext cx="340" cy="511"/>
            </a:xfrm>
            <a:custGeom>
              <a:avLst/>
              <a:gdLst>
                <a:gd name="T0" fmla="*/ 56 w 340"/>
                <a:gd name="T1" fmla="*/ 0 h 511"/>
                <a:gd name="T2" fmla="*/ 56 w 340"/>
                <a:gd name="T3" fmla="*/ 114 h 511"/>
                <a:gd name="T4" fmla="*/ 113 w 340"/>
                <a:gd name="T5" fmla="*/ 114 h 511"/>
                <a:gd name="T6" fmla="*/ 113 w 340"/>
                <a:gd name="T7" fmla="*/ 170 h 511"/>
                <a:gd name="T8" fmla="*/ 0 w 340"/>
                <a:gd name="T9" fmla="*/ 170 h 511"/>
                <a:gd name="T10" fmla="*/ 0 w 340"/>
                <a:gd name="T11" fmla="*/ 511 h 511"/>
                <a:gd name="T12" fmla="*/ 113 w 340"/>
                <a:gd name="T13" fmla="*/ 511 h 511"/>
                <a:gd name="T14" fmla="*/ 113 w 340"/>
                <a:gd name="T15" fmla="*/ 454 h 511"/>
                <a:gd name="T16" fmla="*/ 170 w 340"/>
                <a:gd name="T17" fmla="*/ 454 h 511"/>
                <a:gd name="T18" fmla="*/ 170 w 340"/>
                <a:gd name="T19" fmla="*/ 284 h 511"/>
                <a:gd name="T20" fmla="*/ 340 w 340"/>
                <a:gd name="T21" fmla="*/ 284 h 511"/>
                <a:gd name="T22" fmla="*/ 340 w 340"/>
                <a:gd name="T23" fmla="*/ 170 h 511"/>
                <a:gd name="T24" fmla="*/ 283 w 340"/>
                <a:gd name="T25" fmla="*/ 170 h 511"/>
                <a:gd name="T26" fmla="*/ 283 w 340"/>
                <a:gd name="T27" fmla="*/ 57 h 511"/>
                <a:gd name="T28" fmla="*/ 227 w 340"/>
                <a:gd name="T29" fmla="*/ 57 h 511"/>
                <a:gd name="T30" fmla="*/ 227 w 340"/>
                <a:gd name="T31" fmla="*/ 0 h 511"/>
                <a:gd name="T32" fmla="*/ 56 w 340"/>
                <a:gd name="T33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0" h="511">
                  <a:moveTo>
                    <a:pt x="56" y="0"/>
                  </a:moveTo>
                  <a:lnTo>
                    <a:pt x="56" y="114"/>
                  </a:lnTo>
                  <a:lnTo>
                    <a:pt x="113" y="114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511"/>
                  </a:lnTo>
                  <a:lnTo>
                    <a:pt x="113" y="511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284"/>
                  </a:lnTo>
                  <a:lnTo>
                    <a:pt x="340" y="284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8" name="Freeform 294"/>
            <p:cNvSpPr>
              <a:spLocks/>
            </p:cNvSpPr>
            <p:nvPr/>
          </p:nvSpPr>
          <p:spPr bwMode="auto">
            <a:xfrm>
              <a:off x="2967" y="3975"/>
              <a:ext cx="511" cy="737"/>
            </a:xfrm>
            <a:custGeom>
              <a:avLst/>
              <a:gdLst>
                <a:gd name="T0" fmla="*/ 454 w 511"/>
                <a:gd name="T1" fmla="*/ 0 h 737"/>
                <a:gd name="T2" fmla="*/ 511 w 511"/>
                <a:gd name="T3" fmla="*/ 0 h 737"/>
                <a:gd name="T4" fmla="*/ 511 w 511"/>
                <a:gd name="T5" fmla="*/ 170 h 737"/>
                <a:gd name="T6" fmla="*/ 454 w 511"/>
                <a:gd name="T7" fmla="*/ 170 h 737"/>
                <a:gd name="T8" fmla="*/ 454 w 511"/>
                <a:gd name="T9" fmla="*/ 341 h 737"/>
                <a:gd name="T10" fmla="*/ 397 w 511"/>
                <a:gd name="T11" fmla="*/ 341 h 737"/>
                <a:gd name="T12" fmla="*/ 397 w 511"/>
                <a:gd name="T13" fmla="*/ 454 h 737"/>
                <a:gd name="T14" fmla="*/ 341 w 511"/>
                <a:gd name="T15" fmla="*/ 454 h 737"/>
                <a:gd name="T16" fmla="*/ 341 w 511"/>
                <a:gd name="T17" fmla="*/ 511 h 737"/>
                <a:gd name="T18" fmla="*/ 341 w 511"/>
                <a:gd name="T19" fmla="*/ 567 h 737"/>
                <a:gd name="T20" fmla="*/ 284 w 511"/>
                <a:gd name="T21" fmla="*/ 567 h 737"/>
                <a:gd name="T22" fmla="*/ 227 w 511"/>
                <a:gd name="T23" fmla="*/ 567 h 737"/>
                <a:gd name="T24" fmla="*/ 227 w 511"/>
                <a:gd name="T25" fmla="*/ 681 h 737"/>
                <a:gd name="T26" fmla="*/ 170 w 511"/>
                <a:gd name="T27" fmla="*/ 681 h 737"/>
                <a:gd name="T28" fmla="*/ 170 w 511"/>
                <a:gd name="T29" fmla="*/ 737 h 737"/>
                <a:gd name="T30" fmla="*/ 0 w 511"/>
                <a:gd name="T31" fmla="*/ 737 h 737"/>
                <a:gd name="T32" fmla="*/ 0 w 511"/>
                <a:gd name="T33" fmla="*/ 454 h 737"/>
                <a:gd name="T34" fmla="*/ 114 w 511"/>
                <a:gd name="T35" fmla="*/ 454 h 737"/>
                <a:gd name="T36" fmla="*/ 114 w 511"/>
                <a:gd name="T37" fmla="*/ 341 h 737"/>
                <a:gd name="T38" fmla="*/ 227 w 511"/>
                <a:gd name="T39" fmla="*/ 341 h 737"/>
                <a:gd name="T40" fmla="*/ 227 w 511"/>
                <a:gd name="T41" fmla="*/ 284 h 737"/>
                <a:gd name="T42" fmla="*/ 284 w 511"/>
                <a:gd name="T43" fmla="*/ 284 h 737"/>
                <a:gd name="T44" fmla="*/ 284 w 511"/>
                <a:gd name="T45" fmla="*/ 114 h 737"/>
                <a:gd name="T46" fmla="*/ 454 w 511"/>
                <a:gd name="T47" fmla="*/ 114 h 737"/>
                <a:gd name="T48" fmla="*/ 454 w 511"/>
                <a:gd name="T49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1" h="737">
                  <a:moveTo>
                    <a:pt x="454" y="0"/>
                  </a:moveTo>
                  <a:lnTo>
                    <a:pt x="511" y="0"/>
                  </a:lnTo>
                  <a:lnTo>
                    <a:pt x="511" y="170"/>
                  </a:lnTo>
                  <a:lnTo>
                    <a:pt x="454" y="170"/>
                  </a:lnTo>
                  <a:lnTo>
                    <a:pt x="454" y="341"/>
                  </a:lnTo>
                  <a:lnTo>
                    <a:pt x="397" y="341"/>
                  </a:lnTo>
                  <a:lnTo>
                    <a:pt x="397" y="454"/>
                  </a:lnTo>
                  <a:lnTo>
                    <a:pt x="341" y="454"/>
                  </a:lnTo>
                  <a:lnTo>
                    <a:pt x="341" y="511"/>
                  </a:lnTo>
                  <a:lnTo>
                    <a:pt x="341" y="567"/>
                  </a:lnTo>
                  <a:lnTo>
                    <a:pt x="284" y="567"/>
                  </a:lnTo>
                  <a:lnTo>
                    <a:pt x="227" y="567"/>
                  </a:lnTo>
                  <a:lnTo>
                    <a:pt x="227" y="681"/>
                  </a:lnTo>
                  <a:lnTo>
                    <a:pt x="170" y="681"/>
                  </a:lnTo>
                  <a:lnTo>
                    <a:pt x="170" y="737"/>
                  </a:lnTo>
                  <a:lnTo>
                    <a:pt x="0" y="737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341"/>
                  </a:lnTo>
                  <a:lnTo>
                    <a:pt x="227" y="341"/>
                  </a:lnTo>
                  <a:lnTo>
                    <a:pt x="227" y="284"/>
                  </a:lnTo>
                  <a:lnTo>
                    <a:pt x="284" y="284"/>
                  </a:lnTo>
                  <a:lnTo>
                    <a:pt x="284" y="114"/>
                  </a:lnTo>
                  <a:lnTo>
                    <a:pt x="454" y="114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9" name="Freeform 295"/>
            <p:cNvSpPr>
              <a:spLocks/>
            </p:cNvSpPr>
            <p:nvPr/>
          </p:nvSpPr>
          <p:spPr bwMode="auto">
            <a:xfrm>
              <a:off x="2173" y="3692"/>
              <a:ext cx="284" cy="227"/>
            </a:xfrm>
            <a:custGeom>
              <a:avLst/>
              <a:gdLst>
                <a:gd name="T0" fmla="*/ 0 w 284"/>
                <a:gd name="T1" fmla="*/ 227 h 227"/>
                <a:gd name="T2" fmla="*/ 171 w 284"/>
                <a:gd name="T3" fmla="*/ 227 h 227"/>
                <a:gd name="T4" fmla="*/ 171 w 284"/>
                <a:gd name="T5" fmla="*/ 170 h 227"/>
                <a:gd name="T6" fmla="*/ 284 w 284"/>
                <a:gd name="T7" fmla="*/ 170 h 227"/>
                <a:gd name="T8" fmla="*/ 284 w 284"/>
                <a:gd name="T9" fmla="*/ 0 h 227"/>
                <a:gd name="T10" fmla="*/ 171 w 284"/>
                <a:gd name="T11" fmla="*/ 0 h 227"/>
                <a:gd name="T12" fmla="*/ 171 w 284"/>
                <a:gd name="T13" fmla="*/ 56 h 227"/>
                <a:gd name="T14" fmla="*/ 114 w 284"/>
                <a:gd name="T15" fmla="*/ 56 h 227"/>
                <a:gd name="T16" fmla="*/ 114 w 284"/>
                <a:gd name="T17" fmla="*/ 113 h 227"/>
                <a:gd name="T18" fmla="*/ 57 w 284"/>
                <a:gd name="T19" fmla="*/ 113 h 227"/>
                <a:gd name="T20" fmla="*/ 57 w 284"/>
                <a:gd name="T21" fmla="*/ 170 h 227"/>
                <a:gd name="T22" fmla="*/ 0 w 284"/>
                <a:gd name="T23" fmla="*/ 170 h 227"/>
                <a:gd name="T24" fmla="*/ 0 w 284"/>
                <a:gd name="T2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4" h="227">
                  <a:moveTo>
                    <a:pt x="0" y="227"/>
                  </a:moveTo>
                  <a:lnTo>
                    <a:pt x="171" y="227"/>
                  </a:lnTo>
                  <a:lnTo>
                    <a:pt x="171" y="170"/>
                  </a:lnTo>
                  <a:lnTo>
                    <a:pt x="284" y="170"/>
                  </a:lnTo>
                  <a:lnTo>
                    <a:pt x="284" y="0"/>
                  </a:lnTo>
                  <a:lnTo>
                    <a:pt x="171" y="0"/>
                  </a:lnTo>
                  <a:lnTo>
                    <a:pt x="171" y="56"/>
                  </a:lnTo>
                  <a:lnTo>
                    <a:pt x="114" y="56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0" name="Freeform 296"/>
            <p:cNvSpPr>
              <a:spLocks/>
            </p:cNvSpPr>
            <p:nvPr/>
          </p:nvSpPr>
          <p:spPr bwMode="auto">
            <a:xfrm>
              <a:off x="2003" y="3862"/>
              <a:ext cx="454" cy="397"/>
            </a:xfrm>
            <a:custGeom>
              <a:avLst/>
              <a:gdLst>
                <a:gd name="T0" fmla="*/ 454 w 454"/>
                <a:gd name="T1" fmla="*/ 0 h 397"/>
                <a:gd name="T2" fmla="*/ 454 w 454"/>
                <a:gd name="T3" fmla="*/ 170 h 397"/>
                <a:gd name="T4" fmla="*/ 397 w 454"/>
                <a:gd name="T5" fmla="*/ 170 h 397"/>
                <a:gd name="T6" fmla="*/ 397 w 454"/>
                <a:gd name="T7" fmla="*/ 227 h 397"/>
                <a:gd name="T8" fmla="*/ 341 w 454"/>
                <a:gd name="T9" fmla="*/ 227 h 397"/>
                <a:gd name="T10" fmla="*/ 341 w 454"/>
                <a:gd name="T11" fmla="*/ 283 h 397"/>
                <a:gd name="T12" fmla="*/ 284 w 454"/>
                <a:gd name="T13" fmla="*/ 283 h 397"/>
                <a:gd name="T14" fmla="*/ 284 w 454"/>
                <a:gd name="T15" fmla="*/ 397 h 397"/>
                <a:gd name="T16" fmla="*/ 114 w 454"/>
                <a:gd name="T17" fmla="*/ 397 h 397"/>
                <a:gd name="T18" fmla="*/ 114 w 454"/>
                <a:gd name="T19" fmla="*/ 340 h 397"/>
                <a:gd name="T20" fmla="*/ 0 w 454"/>
                <a:gd name="T21" fmla="*/ 340 h 397"/>
                <a:gd name="T22" fmla="*/ 0 w 454"/>
                <a:gd name="T23" fmla="*/ 227 h 397"/>
                <a:gd name="T24" fmla="*/ 57 w 454"/>
                <a:gd name="T25" fmla="*/ 227 h 397"/>
                <a:gd name="T26" fmla="*/ 57 w 454"/>
                <a:gd name="T27" fmla="*/ 113 h 397"/>
                <a:gd name="T28" fmla="*/ 114 w 454"/>
                <a:gd name="T29" fmla="*/ 113 h 397"/>
                <a:gd name="T30" fmla="*/ 114 w 454"/>
                <a:gd name="T31" fmla="*/ 57 h 397"/>
                <a:gd name="T32" fmla="*/ 341 w 454"/>
                <a:gd name="T33" fmla="*/ 57 h 397"/>
                <a:gd name="T34" fmla="*/ 341 w 454"/>
                <a:gd name="T35" fmla="*/ 0 h 397"/>
                <a:gd name="T36" fmla="*/ 454 w 454"/>
                <a:gd name="T37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4" h="397">
                  <a:moveTo>
                    <a:pt x="454" y="0"/>
                  </a:moveTo>
                  <a:lnTo>
                    <a:pt x="454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341" y="227"/>
                  </a:lnTo>
                  <a:lnTo>
                    <a:pt x="341" y="283"/>
                  </a:lnTo>
                  <a:lnTo>
                    <a:pt x="284" y="283"/>
                  </a:lnTo>
                  <a:lnTo>
                    <a:pt x="284" y="397"/>
                  </a:lnTo>
                  <a:lnTo>
                    <a:pt x="114" y="397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13"/>
                  </a:lnTo>
                  <a:lnTo>
                    <a:pt x="114" y="113"/>
                  </a:lnTo>
                  <a:lnTo>
                    <a:pt x="114" y="57"/>
                  </a:lnTo>
                  <a:lnTo>
                    <a:pt x="341" y="57"/>
                  </a:lnTo>
                  <a:lnTo>
                    <a:pt x="341" y="0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1" name="Freeform 297"/>
            <p:cNvSpPr>
              <a:spLocks/>
            </p:cNvSpPr>
            <p:nvPr/>
          </p:nvSpPr>
          <p:spPr bwMode="auto">
            <a:xfrm>
              <a:off x="1777" y="4145"/>
              <a:ext cx="396" cy="794"/>
            </a:xfrm>
            <a:custGeom>
              <a:avLst/>
              <a:gdLst>
                <a:gd name="T0" fmla="*/ 396 w 396"/>
                <a:gd name="T1" fmla="*/ 171 h 794"/>
                <a:gd name="T2" fmla="*/ 396 w 396"/>
                <a:gd name="T3" fmla="*/ 511 h 794"/>
                <a:gd name="T4" fmla="*/ 340 w 396"/>
                <a:gd name="T5" fmla="*/ 511 h 794"/>
                <a:gd name="T6" fmla="*/ 340 w 396"/>
                <a:gd name="T7" fmla="*/ 681 h 794"/>
                <a:gd name="T8" fmla="*/ 283 w 396"/>
                <a:gd name="T9" fmla="*/ 681 h 794"/>
                <a:gd name="T10" fmla="*/ 283 w 396"/>
                <a:gd name="T11" fmla="*/ 794 h 794"/>
                <a:gd name="T12" fmla="*/ 170 w 396"/>
                <a:gd name="T13" fmla="*/ 794 h 794"/>
                <a:gd name="T14" fmla="*/ 170 w 396"/>
                <a:gd name="T15" fmla="*/ 681 h 794"/>
                <a:gd name="T16" fmla="*/ 113 w 396"/>
                <a:gd name="T17" fmla="*/ 681 h 794"/>
                <a:gd name="T18" fmla="*/ 113 w 396"/>
                <a:gd name="T19" fmla="*/ 624 h 794"/>
                <a:gd name="T20" fmla="*/ 56 w 396"/>
                <a:gd name="T21" fmla="*/ 624 h 794"/>
                <a:gd name="T22" fmla="*/ 56 w 396"/>
                <a:gd name="T23" fmla="*/ 511 h 794"/>
                <a:gd name="T24" fmla="*/ 0 w 396"/>
                <a:gd name="T25" fmla="*/ 511 h 794"/>
                <a:gd name="T26" fmla="*/ 0 w 396"/>
                <a:gd name="T27" fmla="*/ 341 h 794"/>
                <a:gd name="T28" fmla="*/ 56 w 396"/>
                <a:gd name="T29" fmla="*/ 341 h 794"/>
                <a:gd name="T30" fmla="*/ 56 w 396"/>
                <a:gd name="T31" fmla="*/ 227 h 794"/>
                <a:gd name="T32" fmla="*/ 113 w 396"/>
                <a:gd name="T33" fmla="*/ 227 h 794"/>
                <a:gd name="T34" fmla="*/ 113 w 396"/>
                <a:gd name="T35" fmla="*/ 57 h 794"/>
                <a:gd name="T36" fmla="*/ 170 w 396"/>
                <a:gd name="T37" fmla="*/ 57 h 794"/>
                <a:gd name="T38" fmla="*/ 170 w 396"/>
                <a:gd name="T39" fmla="*/ 0 h 794"/>
                <a:gd name="T40" fmla="*/ 226 w 396"/>
                <a:gd name="T41" fmla="*/ 0 h 794"/>
                <a:gd name="T42" fmla="*/ 226 w 396"/>
                <a:gd name="T43" fmla="*/ 57 h 794"/>
                <a:gd name="T44" fmla="*/ 340 w 396"/>
                <a:gd name="T45" fmla="*/ 57 h 794"/>
                <a:gd name="T46" fmla="*/ 340 w 396"/>
                <a:gd name="T47" fmla="*/ 114 h 794"/>
                <a:gd name="T48" fmla="*/ 396 w 396"/>
                <a:gd name="T49" fmla="*/ 114 h 794"/>
                <a:gd name="T50" fmla="*/ 396 w 396"/>
                <a:gd name="T51" fmla="*/ 171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6" h="794">
                  <a:moveTo>
                    <a:pt x="396" y="171"/>
                  </a:moveTo>
                  <a:lnTo>
                    <a:pt x="396" y="511"/>
                  </a:lnTo>
                  <a:lnTo>
                    <a:pt x="340" y="511"/>
                  </a:lnTo>
                  <a:lnTo>
                    <a:pt x="340" y="681"/>
                  </a:lnTo>
                  <a:lnTo>
                    <a:pt x="283" y="681"/>
                  </a:lnTo>
                  <a:lnTo>
                    <a:pt x="283" y="794"/>
                  </a:lnTo>
                  <a:lnTo>
                    <a:pt x="170" y="794"/>
                  </a:lnTo>
                  <a:lnTo>
                    <a:pt x="170" y="681"/>
                  </a:lnTo>
                  <a:lnTo>
                    <a:pt x="113" y="681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56" y="511"/>
                  </a:lnTo>
                  <a:lnTo>
                    <a:pt x="0" y="511"/>
                  </a:lnTo>
                  <a:lnTo>
                    <a:pt x="0" y="341"/>
                  </a:lnTo>
                  <a:lnTo>
                    <a:pt x="56" y="341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396" y="114"/>
                  </a:lnTo>
                  <a:lnTo>
                    <a:pt x="396" y="17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2" name="Freeform 298"/>
            <p:cNvSpPr>
              <a:spLocks/>
            </p:cNvSpPr>
            <p:nvPr/>
          </p:nvSpPr>
          <p:spPr bwMode="auto">
            <a:xfrm>
              <a:off x="2117" y="3805"/>
              <a:ext cx="850" cy="1474"/>
            </a:xfrm>
            <a:custGeom>
              <a:avLst/>
              <a:gdLst>
                <a:gd name="T0" fmla="*/ 56 w 850"/>
                <a:gd name="T1" fmla="*/ 454 h 1474"/>
                <a:gd name="T2" fmla="*/ 56 w 850"/>
                <a:gd name="T3" fmla="*/ 851 h 1474"/>
                <a:gd name="T4" fmla="*/ 0 w 850"/>
                <a:gd name="T5" fmla="*/ 851 h 1474"/>
                <a:gd name="T6" fmla="*/ 0 w 850"/>
                <a:gd name="T7" fmla="*/ 1078 h 1474"/>
                <a:gd name="T8" fmla="*/ 56 w 850"/>
                <a:gd name="T9" fmla="*/ 1078 h 1474"/>
                <a:gd name="T10" fmla="*/ 56 w 850"/>
                <a:gd name="T11" fmla="*/ 1474 h 1474"/>
                <a:gd name="T12" fmla="*/ 170 w 850"/>
                <a:gd name="T13" fmla="*/ 1474 h 1474"/>
                <a:gd name="T14" fmla="*/ 170 w 850"/>
                <a:gd name="T15" fmla="*/ 1304 h 1474"/>
                <a:gd name="T16" fmla="*/ 227 w 850"/>
                <a:gd name="T17" fmla="*/ 1304 h 1474"/>
                <a:gd name="T18" fmla="*/ 227 w 850"/>
                <a:gd name="T19" fmla="*/ 1248 h 1474"/>
                <a:gd name="T20" fmla="*/ 170 w 850"/>
                <a:gd name="T21" fmla="*/ 1248 h 1474"/>
                <a:gd name="T22" fmla="*/ 170 w 850"/>
                <a:gd name="T23" fmla="*/ 1021 h 1474"/>
                <a:gd name="T24" fmla="*/ 113 w 850"/>
                <a:gd name="T25" fmla="*/ 1021 h 1474"/>
                <a:gd name="T26" fmla="*/ 113 w 850"/>
                <a:gd name="T27" fmla="*/ 907 h 1474"/>
                <a:gd name="T28" fmla="*/ 170 w 850"/>
                <a:gd name="T29" fmla="*/ 907 h 1474"/>
                <a:gd name="T30" fmla="*/ 170 w 850"/>
                <a:gd name="T31" fmla="*/ 851 h 1474"/>
                <a:gd name="T32" fmla="*/ 227 w 850"/>
                <a:gd name="T33" fmla="*/ 851 h 1474"/>
                <a:gd name="T34" fmla="*/ 227 w 850"/>
                <a:gd name="T35" fmla="*/ 794 h 1474"/>
                <a:gd name="T36" fmla="*/ 283 w 850"/>
                <a:gd name="T37" fmla="*/ 794 h 1474"/>
                <a:gd name="T38" fmla="*/ 283 w 850"/>
                <a:gd name="T39" fmla="*/ 737 h 1474"/>
                <a:gd name="T40" fmla="*/ 283 w 850"/>
                <a:gd name="T41" fmla="*/ 681 h 1474"/>
                <a:gd name="T42" fmla="*/ 340 w 850"/>
                <a:gd name="T43" fmla="*/ 681 h 1474"/>
                <a:gd name="T44" fmla="*/ 340 w 850"/>
                <a:gd name="T45" fmla="*/ 567 h 1474"/>
                <a:gd name="T46" fmla="*/ 453 w 850"/>
                <a:gd name="T47" fmla="*/ 567 h 1474"/>
                <a:gd name="T48" fmla="*/ 453 w 850"/>
                <a:gd name="T49" fmla="*/ 454 h 1474"/>
                <a:gd name="T50" fmla="*/ 567 w 850"/>
                <a:gd name="T51" fmla="*/ 454 h 1474"/>
                <a:gd name="T52" fmla="*/ 567 w 850"/>
                <a:gd name="T53" fmla="*/ 511 h 1474"/>
                <a:gd name="T54" fmla="*/ 680 w 850"/>
                <a:gd name="T55" fmla="*/ 511 h 1474"/>
                <a:gd name="T56" fmla="*/ 680 w 850"/>
                <a:gd name="T57" fmla="*/ 454 h 1474"/>
                <a:gd name="T58" fmla="*/ 737 w 850"/>
                <a:gd name="T59" fmla="*/ 454 h 1474"/>
                <a:gd name="T60" fmla="*/ 737 w 850"/>
                <a:gd name="T61" fmla="*/ 397 h 1474"/>
                <a:gd name="T62" fmla="*/ 794 w 850"/>
                <a:gd name="T63" fmla="*/ 397 h 1474"/>
                <a:gd name="T64" fmla="*/ 794 w 850"/>
                <a:gd name="T65" fmla="*/ 227 h 1474"/>
                <a:gd name="T66" fmla="*/ 850 w 850"/>
                <a:gd name="T67" fmla="*/ 227 h 1474"/>
                <a:gd name="T68" fmla="*/ 850 w 850"/>
                <a:gd name="T69" fmla="*/ 57 h 1474"/>
                <a:gd name="T70" fmla="*/ 567 w 850"/>
                <a:gd name="T71" fmla="*/ 57 h 1474"/>
                <a:gd name="T72" fmla="*/ 567 w 850"/>
                <a:gd name="T73" fmla="*/ 0 h 1474"/>
                <a:gd name="T74" fmla="*/ 510 w 850"/>
                <a:gd name="T75" fmla="*/ 0 h 1474"/>
                <a:gd name="T76" fmla="*/ 510 w 850"/>
                <a:gd name="T77" fmla="*/ 57 h 1474"/>
                <a:gd name="T78" fmla="*/ 453 w 850"/>
                <a:gd name="T79" fmla="*/ 57 h 1474"/>
                <a:gd name="T80" fmla="*/ 453 w 850"/>
                <a:gd name="T81" fmla="*/ 0 h 1474"/>
                <a:gd name="T82" fmla="*/ 397 w 850"/>
                <a:gd name="T83" fmla="*/ 0 h 1474"/>
                <a:gd name="T84" fmla="*/ 397 w 850"/>
                <a:gd name="T85" fmla="*/ 114 h 1474"/>
                <a:gd name="T86" fmla="*/ 340 w 850"/>
                <a:gd name="T87" fmla="*/ 114 h 1474"/>
                <a:gd name="T88" fmla="*/ 340 w 850"/>
                <a:gd name="T89" fmla="*/ 227 h 1474"/>
                <a:gd name="T90" fmla="*/ 283 w 850"/>
                <a:gd name="T91" fmla="*/ 227 h 1474"/>
                <a:gd name="T92" fmla="*/ 283 w 850"/>
                <a:gd name="T93" fmla="*/ 284 h 1474"/>
                <a:gd name="T94" fmla="*/ 227 w 850"/>
                <a:gd name="T95" fmla="*/ 284 h 1474"/>
                <a:gd name="T96" fmla="*/ 227 w 850"/>
                <a:gd name="T97" fmla="*/ 340 h 1474"/>
                <a:gd name="T98" fmla="*/ 170 w 850"/>
                <a:gd name="T99" fmla="*/ 340 h 1474"/>
                <a:gd name="T100" fmla="*/ 170 w 850"/>
                <a:gd name="T101" fmla="*/ 454 h 1474"/>
                <a:gd name="T102" fmla="*/ 56 w 850"/>
                <a:gd name="T103" fmla="*/ 45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50" h="1474">
                  <a:moveTo>
                    <a:pt x="56" y="454"/>
                  </a:moveTo>
                  <a:lnTo>
                    <a:pt x="56" y="851"/>
                  </a:lnTo>
                  <a:lnTo>
                    <a:pt x="0" y="851"/>
                  </a:lnTo>
                  <a:lnTo>
                    <a:pt x="0" y="1078"/>
                  </a:lnTo>
                  <a:lnTo>
                    <a:pt x="56" y="1078"/>
                  </a:lnTo>
                  <a:lnTo>
                    <a:pt x="56" y="1474"/>
                  </a:lnTo>
                  <a:lnTo>
                    <a:pt x="170" y="1474"/>
                  </a:lnTo>
                  <a:lnTo>
                    <a:pt x="170" y="1304"/>
                  </a:lnTo>
                  <a:lnTo>
                    <a:pt x="227" y="1304"/>
                  </a:lnTo>
                  <a:lnTo>
                    <a:pt x="227" y="1248"/>
                  </a:lnTo>
                  <a:lnTo>
                    <a:pt x="170" y="1248"/>
                  </a:lnTo>
                  <a:lnTo>
                    <a:pt x="170" y="1021"/>
                  </a:lnTo>
                  <a:lnTo>
                    <a:pt x="113" y="1021"/>
                  </a:lnTo>
                  <a:lnTo>
                    <a:pt x="113" y="907"/>
                  </a:lnTo>
                  <a:lnTo>
                    <a:pt x="170" y="907"/>
                  </a:lnTo>
                  <a:lnTo>
                    <a:pt x="170" y="851"/>
                  </a:lnTo>
                  <a:lnTo>
                    <a:pt x="227" y="851"/>
                  </a:lnTo>
                  <a:lnTo>
                    <a:pt x="227" y="794"/>
                  </a:lnTo>
                  <a:lnTo>
                    <a:pt x="283" y="794"/>
                  </a:lnTo>
                  <a:lnTo>
                    <a:pt x="283" y="737"/>
                  </a:lnTo>
                  <a:lnTo>
                    <a:pt x="283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454"/>
                  </a:lnTo>
                  <a:lnTo>
                    <a:pt x="567" y="454"/>
                  </a:lnTo>
                  <a:lnTo>
                    <a:pt x="567" y="511"/>
                  </a:lnTo>
                  <a:lnTo>
                    <a:pt x="680" y="511"/>
                  </a:lnTo>
                  <a:lnTo>
                    <a:pt x="680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794" y="397"/>
                  </a:lnTo>
                  <a:lnTo>
                    <a:pt x="794" y="227"/>
                  </a:lnTo>
                  <a:lnTo>
                    <a:pt x="850" y="227"/>
                  </a:lnTo>
                  <a:lnTo>
                    <a:pt x="850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397" y="0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283" y="227"/>
                  </a:lnTo>
                  <a:lnTo>
                    <a:pt x="283" y="284"/>
                  </a:lnTo>
                  <a:lnTo>
                    <a:pt x="227" y="284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454"/>
                  </a:lnTo>
                  <a:lnTo>
                    <a:pt x="56" y="4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3" name="Freeform 299"/>
            <p:cNvSpPr>
              <a:spLocks/>
            </p:cNvSpPr>
            <p:nvPr/>
          </p:nvSpPr>
          <p:spPr bwMode="auto">
            <a:xfrm>
              <a:off x="2230" y="4259"/>
              <a:ext cx="737" cy="850"/>
            </a:xfrm>
            <a:custGeom>
              <a:avLst/>
              <a:gdLst>
                <a:gd name="T0" fmla="*/ 114 w 737"/>
                <a:gd name="T1" fmla="*/ 850 h 850"/>
                <a:gd name="T2" fmla="*/ 170 w 737"/>
                <a:gd name="T3" fmla="*/ 850 h 850"/>
                <a:gd name="T4" fmla="*/ 227 w 737"/>
                <a:gd name="T5" fmla="*/ 850 h 850"/>
                <a:gd name="T6" fmla="*/ 227 w 737"/>
                <a:gd name="T7" fmla="*/ 794 h 850"/>
                <a:gd name="T8" fmla="*/ 170 w 737"/>
                <a:gd name="T9" fmla="*/ 794 h 850"/>
                <a:gd name="T10" fmla="*/ 170 w 737"/>
                <a:gd name="T11" fmla="*/ 680 h 850"/>
                <a:gd name="T12" fmla="*/ 340 w 737"/>
                <a:gd name="T13" fmla="*/ 680 h 850"/>
                <a:gd name="T14" fmla="*/ 340 w 737"/>
                <a:gd name="T15" fmla="*/ 624 h 850"/>
                <a:gd name="T16" fmla="*/ 227 w 737"/>
                <a:gd name="T17" fmla="*/ 624 h 850"/>
                <a:gd name="T18" fmla="*/ 227 w 737"/>
                <a:gd name="T19" fmla="*/ 510 h 850"/>
                <a:gd name="T20" fmla="*/ 340 w 737"/>
                <a:gd name="T21" fmla="*/ 510 h 850"/>
                <a:gd name="T22" fmla="*/ 340 w 737"/>
                <a:gd name="T23" fmla="*/ 453 h 850"/>
                <a:gd name="T24" fmla="*/ 454 w 737"/>
                <a:gd name="T25" fmla="*/ 453 h 850"/>
                <a:gd name="T26" fmla="*/ 454 w 737"/>
                <a:gd name="T27" fmla="*/ 510 h 850"/>
                <a:gd name="T28" fmla="*/ 567 w 737"/>
                <a:gd name="T29" fmla="*/ 510 h 850"/>
                <a:gd name="T30" fmla="*/ 567 w 737"/>
                <a:gd name="T31" fmla="*/ 453 h 850"/>
                <a:gd name="T32" fmla="*/ 737 w 737"/>
                <a:gd name="T33" fmla="*/ 453 h 850"/>
                <a:gd name="T34" fmla="*/ 737 w 737"/>
                <a:gd name="T35" fmla="*/ 227 h 850"/>
                <a:gd name="T36" fmla="*/ 567 w 737"/>
                <a:gd name="T37" fmla="*/ 227 h 850"/>
                <a:gd name="T38" fmla="*/ 567 w 737"/>
                <a:gd name="T39" fmla="*/ 113 h 850"/>
                <a:gd name="T40" fmla="*/ 624 w 737"/>
                <a:gd name="T41" fmla="*/ 113 h 850"/>
                <a:gd name="T42" fmla="*/ 624 w 737"/>
                <a:gd name="T43" fmla="*/ 0 h 850"/>
                <a:gd name="T44" fmla="*/ 567 w 737"/>
                <a:gd name="T45" fmla="*/ 0 h 850"/>
                <a:gd name="T46" fmla="*/ 567 w 737"/>
                <a:gd name="T47" fmla="*/ 57 h 850"/>
                <a:gd name="T48" fmla="*/ 454 w 737"/>
                <a:gd name="T49" fmla="*/ 57 h 850"/>
                <a:gd name="T50" fmla="*/ 454 w 737"/>
                <a:gd name="T51" fmla="*/ 0 h 850"/>
                <a:gd name="T52" fmla="*/ 340 w 737"/>
                <a:gd name="T53" fmla="*/ 0 h 850"/>
                <a:gd name="T54" fmla="*/ 340 w 737"/>
                <a:gd name="T55" fmla="*/ 113 h 850"/>
                <a:gd name="T56" fmla="*/ 227 w 737"/>
                <a:gd name="T57" fmla="*/ 113 h 850"/>
                <a:gd name="T58" fmla="*/ 227 w 737"/>
                <a:gd name="T59" fmla="*/ 227 h 850"/>
                <a:gd name="T60" fmla="*/ 170 w 737"/>
                <a:gd name="T61" fmla="*/ 227 h 850"/>
                <a:gd name="T62" fmla="*/ 170 w 737"/>
                <a:gd name="T63" fmla="*/ 340 h 850"/>
                <a:gd name="T64" fmla="*/ 114 w 737"/>
                <a:gd name="T65" fmla="*/ 340 h 850"/>
                <a:gd name="T66" fmla="*/ 114 w 737"/>
                <a:gd name="T67" fmla="*/ 397 h 850"/>
                <a:gd name="T68" fmla="*/ 57 w 737"/>
                <a:gd name="T69" fmla="*/ 397 h 850"/>
                <a:gd name="T70" fmla="*/ 57 w 737"/>
                <a:gd name="T71" fmla="*/ 453 h 850"/>
                <a:gd name="T72" fmla="*/ 0 w 737"/>
                <a:gd name="T73" fmla="*/ 453 h 850"/>
                <a:gd name="T74" fmla="*/ 0 w 737"/>
                <a:gd name="T75" fmla="*/ 567 h 850"/>
                <a:gd name="T76" fmla="*/ 57 w 737"/>
                <a:gd name="T77" fmla="*/ 567 h 850"/>
                <a:gd name="T78" fmla="*/ 57 w 737"/>
                <a:gd name="T79" fmla="*/ 794 h 850"/>
                <a:gd name="T80" fmla="*/ 114 w 737"/>
                <a:gd name="T81" fmla="*/ 794 h 850"/>
                <a:gd name="T82" fmla="*/ 114 w 737"/>
                <a:gd name="T83" fmla="*/ 85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37" h="850">
                  <a:moveTo>
                    <a:pt x="114" y="850"/>
                  </a:moveTo>
                  <a:lnTo>
                    <a:pt x="170" y="850"/>
                  </a:lnTo>
                  <a:lnTo>
                    <a:pt x="227" y="850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70" y="680"/>
                  </a:lnTo>
                  <a:lnTo>
                    <a:pt x="340" y="680"/>
                  </a:lnTo>
                  <a:lnTo>
                    <a:pt x="340" y="624"/>
                  </a:lnTo>
                  <a:lnTo>
                    <a:pt x="227" y="624"/>
                  </a:lnTo>
                  <a:lnTo>
                    <a:pt x="227" y="510"/>
                  </a:lnTo>
                  <a:lnTo>
                    <a:pt x="340" y="510"/>
                  </a:lnTo>
                  <a:lnTo>
                    <a:pt x="340" y="453"/>
                  </a:lnTo>
                  <a:lnTo>
                    <a:pt x="454" y="453"/>
                  </a:lnTo>
                  <a:lnTo>
                    <a:pt x="454" y="510"/>
                  </a:lnTo>
                  <a:lnTo>
                    <a:pt x="567" y="510"/>
                  </a:lnTo>
                  <a:lnTo>
                    <a:pt x="567" y="453"/>
                  </a:lnTo>
                  <a:lnTo>
                    <a:pt x="737" y="453"/>
                  </a:lnTo>
                  <a:lnTo>
                    <a:pt x="737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624" y="113"/>
                  </a:lnTo>
                  <a:lnTo>
                    <a:pt x="624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340"/>
                  </a:lnTo>
                  <a:lnTo>
                    <a:pt x="114" y="340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794"/>
                  </a:lnTo>
                  <a:lnTo>
                    <a:pt x="114" y="794"/>
                  </a:lnTo>
                  <a:lnTo>
                    <a:pt x="114" y="85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6" name="Freeform 302"/>
            <p:cNvSpPr>
              <a:spLocks/>
            </p:cNvSpPr>
            <p:nvPr/>
          </p:nvSpPr>
          <p:spPr bwMode="auto">
            <a:xfrm>
              <a:off x="2457" y="4712"/>
              <a:ext cx="680" cy="284"/>
            </a:xfrm>
            <a:custGeom>
              <a:avLst/>
              <a:gdLst>
                <a:gd name="T0" fmla="*/ 680 w 680"/>
                <a:gd name="T1" fmla="*/ 0 h 284"/>
                <a:gd name="T2" fmla="*/ 680 w 680"/>
                <a:gd name="T3" fmla="*/ 114 h 284"/>
                <a:gd name="T4" fmla="*/ 624 w 680"/>
                <a:gd name="T5" fmla="*/ 114 h 284"/>
                <a:gd name="T6" fmla="*/ 624 w 680"/>
                <a:gd name="T7" fmla="*/ 171 h 284"/>
                <a:gd name="T8" fmla="*/ 510 w 680"/>
                <a:gd name="T9" fmla="*/ 171 h 284"/>
                <a:gd name="T10" fmla="*/ 510 w 680"/>
                <a:gd name="T11" fmla="*/ 227 h 284"/>
                <a:gd name="T12" fmla="*/ 454 w 680"/>
                <a:gd name="T13" fmla="*/ 227 h 284"/>
                <a:gd name="T14" fmla="*/ 454 w 680"/>
                <a:gd name="T15" fmla="*/ 284 h 284"/>
                <a:gd name="T16" fmla="*/ 340 w 680"/>
                <a:gd name="T17" fmla="*/ 284 h 284"/>
                <a:gd name="T18" fmla="*/ 340 w 680"/>
                <a:gd name="T19" fmla="*/ 227 h 284"/>
                <a:gd name="T20" fmla="*/ 113 w 680"/>
                <a:gd name="T21" fmla="*/ 227 h 284"/>
                <a:gd name="T22" fmla="*/ 113 w 680"/>
                <a:gd name="T23" fmla="*/ 171 h 284"/>
                <a:gd name="T24" fmla="*/ 0 w 680"/>
                <a:gd name="T25" fmla="*/ 171 h 284"/>
                <a:gd name="T26" fmla="*/ 0 w 680"/>
                <a:gd name="T27" fmla="*/ 57 h 284"/>
                <a:gd name="T28" fmla="*/ 113 w 680"/>
                <a:gd name="T29" fmla="*/ 57 h 284"/>
                <a:gd name="T30" fmla="*/ 113 w 680"/>
                <a:gd name="T31" fmla="*/ 0 h 284"/>
                <a:gd name="T32" fmla="*/ 170 w 680"/>
                <a:gd name="T33" fmla="*/ 0 h 284"/>
                <a:gd name="T34" fmla="*/ 227 w 680"/>
                <a:gd name="T35" fmla="*/ 0 h 284"/>
                <a:gd name="T36" fmla="*/ 227 w 680"/>
                <a:gd name="T37" fmla="*/ 57 h 284"/>
                <a:gd name="T38" fmla="*/ 340 w 680"/>
                <a:gd name="T39" fmla="*/ 57 h 284"/>
                <a:gd name="T40" fmla="*/ 340 w 680"/>
                <a:gd name="T41" fmla="*/ 0 h 284"/>
                <a:gd name="T42" fmla="*/ 680 w 680"/>
                <a:gd name="T43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80" h="284">
                  <a:moveTo>
                    <a:pt x="680" y="0"/>
                  </a:moveTo>
                  <a:lnTo>
                    <a:pt x="680" y="114"/>
                  </a:lnTo>
                  <a:lnTo>
                    <a:pt x="624" y="114"/>
                  </a:lnTo>
                  <a:lnTo>
                    <a:pt x="624" y="171"/>
                  </a:lnTo>
                  <a:lnTo>
                    <a:pt x="510" y="171"/>
                  </a:lnTo>
                  <a:lnTo>
                    <a:pt x="510" y="227"/>
                  </a:lnTo>
                  <a:lnTo>
                    <a:pt x="454" y="227"/>
                  </a:lnTo>
                  <a:lnTo>
                    <a:pt x="454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113" y="227"/>
                  </a:lnTo>
                  <a:lnTo>
                    <a:pt x="113" y="171"/>
                  </a:lnTo>
                  <a:lnTo>
                    <a:pt x="0" y="171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68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8" name="Freeform 304"/>
            <p:cNvSpPr>
              <a:spLocks/>
            </p:cNvSpPr>
            <p:nvPr/>
          </p:nvSpPr>
          <p:spPr bwMode="auto">
            <a:xfrm>
              <a:off x="1663" y="7491"/>
              <a:ext cx="227" cy="340"/>
            </a:xfrm>
            <a:custGeom>
              <a:avLst/>
              <a:gdLst>
                <a:gd name="T0" fmla="*/ 0 w 227"/>
                <a:gd name="T1" fmla="*/ 340 h 340"/>
                <a:gd name="T2" fmla="*/ 0 w 227"/>
                <a:gd name="T3" fmla="*/ 0 h 340"/>
                <a:gd name="T4" fmla="*/ 227 w 227"/>
                <a:gd name="T5" fmla="*/ 0 h 340"/>
                <a:gd name="T6" fmla="*/ 227 w 227"/>
                <a:gd name="T7" fmla="*/ 227 h 340"/>
                <a:gd name="T8" fmla="*/ 170 w 227"/>
                <a:gd name="T9" fmla="*/ 227 h 340"/>
                <a:gd name="T10" fmla="*/ 170 w 227"/>
                <a:gd name="T11" fmla="*/ 340 h 340"/>
                <a:gd name="T12" fmla="*/ 57 w 227"/>
                <a:gd name="T13" fmla="*/ 340 h 340"/>
                <a:gd name="T14" fmla="*/ 0 w 227"/>
                <a:gd name="T15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340">
                  <a:moveTo>
                    <a:pt x="0" y="340"/>
                  </a:moveTo>
                  <a:lnTo>
                    <a:pt x="0" y="0"/>
                  </a:lnTo>
                  <a:lnTo>
                    <a:pt x="227" y="0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340"/>
                  </a:lnTo>
                  <a:lnTo>
                    <a:pt x="57" y="340"/>
                  </a:lnTo>
                  <a:lnTo>
                    <a:pt x="0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9" name="Freeform 305"/>
            <p:cNvSpPr>
              <a:spLocks/>
            </p:cNvSpPr>
            <p:nvPr/>
          </p:nvSpPr>
          <p:spPr bwMode="auto">
            <a:xfrm>
              <a:off x="1890" y="7434"/>
              <a:ext cx="567" cy="454"/>
            </a:xfrm>
            <a:custGeom>
              <a:avLst/>
              <a:gdLst>
                <a:gd name="T0" fmla="*/ 0 w 567"/>
                <a:gd name="T1" fmla="*/ 340 h 454"/>
                <a:gd name="T2" fmla="*/ 0 w 567"/>
                <a:gd name="T3" fmla="*/ 397 h 454"/>
                <a:gd name="T4" fmla="*/ 113 w 567"/>
                <a:gd name="T5" fmla="*/ 397 h 454"/>
                <a:gd name="T6" fmla="*/ 113 w 567"/>
                <a:gd name="T7" fmla="*/ 454 h 454"/>
                <a:gd name="T8" fmla="*/ 283 w 567"/>
                <a:gd name="T9" fmla="*/ 454 h 454"/>
                <a:gd name="T10" fmla="*/ 340 w 567"/>
                <a:gd name="T11" fmla="*/ 454 h 454"/>
                <a:gd name="T12" fmla="*/ 340 w 567"/>
                <a:gd name="T13" fmla="*/ 397 h 454"/>
                <a:gd name="T14" fmla="*/ 510 w 567"/>
                <a:gd name="T15" fmla="*/ 397 h 454"/>
                <a:gd name="T16" fmla="*/ 510 w 567"/>
                <a:gd name="T17" fmla="*/ 340 h 454"/>
                <a:gd name="T18" fmla="*/ 567 w 567"/>
                <a:gd name="T19" fmla="*/ 340 h 454"/>
                <a:gd name="T20" fmla="*/ 567 w 567"/>
                <a:gd name="T21" fmla="*/ 113 h 454"/>
                <a:gd name="T22" fmla="*/ 454 w 567"/>
                <a:gd name="T23" fmla="*/ 113 h 454"/>
                <a:gd name="T24" fmla="*/ 454 w 567"/>
                <a:gd name="T25" fmla="*/ 0 h 454"/>
                <a:gd name="T26" fmla="*/ 397 w 567"/>
                <a:gd name="T27" fmla="*/ 0 h 454"/>
                <a:gd name="T28" fmla="*/ 397 w 567"/>
                <a:gd name="T29" fmla="*/ 57 h 454"/>
                <a:gd name="T30" fmla="*/ 227 w 567"/>
                <a:gd name="T31" fmla="*/ 57 h 454"/>
                <a:gd name="T32" fmla="*/ 227 w 567"/>
                <a:gd name="T33" fmla="*/ 113 h 454"/>
                <a:gd name="T34" fmla="*/ 170 w 567"/>
                <a:gd name="T35" fmla="*/ 113 h 454"/>
                <a:gd name="T36" fmla="*/ 170 w 567"/>
                <a:gd name="T37" fmla="*/ 170 h 454"/>
                <a:gd name="T38" fmla="*/ 113 w 567"/>
                <a:gd name="T39" fmla="*/ 170 h 454"/>
                <a:gd name="T40" fmla="*/ 113 w 567"/>
                <a:gd name="T41" fmla="*/ 284 h 454"/>
                <a:gd name="T42" fmla="*/ 57 w 567"/>
                <a:gd name="T43" fmla="*/ 284 h 454"/>
                <a:gd name="T44" fmla="*/ 57 w 567"/>
                <a:gd name="T45" fmla="*/ 340 h 454"/>
                <a:gd name="T46" fmla="*/ 0 w 567"/>
                <a:gd name="T47" fmla="*/ 34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7" h="454">
                  <a:moveTo>
                    <a:pt x="0" y="340"/>
                  </a:moveTo>
                  <a:lnTo>
                    <a:pt x="0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283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0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0" name="Freeform 306"/>
            <p:cNvSpPr>
              <a:spLocks/>
            </p:cNvSpPr>
            <p:nvPr/>
          </p:nvSpPr>
          <p:spPr bwMode="auto">
            <a:xfrm>
              <a:off x="1663" y="7151"/>
              <a:ext cx="624" cy="680"/>
            </a:xfrm>
            <a:custGeom>
              <a:avLst/>
              <a:gdLst>
                <a:gd name="T0" fmla="*/ 624 w 624"/>
                <a:gd name="T1" fmla="*/ 340 h 680"/>
                <a:gd name="T2" fmla="*/ 454 w 624"/>
                <a:gd name="T3" fmla="*/ 340 h 680"/>
                <a:gd name="T4" fmla="*/ 454 w 624"/>
                <a:gd name="T5" fmla="*/ 396 h 680"/>
                <a:gd name="T6" fmla="*/ 397 w 624"/>
                <a:gd name="T7" fmla="*/ 396 h 680"/>
                <a:gd name="T8" fmla="*/ 397 w 624"/>
                <a:gd name="T9" fmla="*/ 453 h 680"/>
                <a:gd name="T10" fmla="*/ 340 w 624"/>
                <a:gd name="T11" fmla="*/ 453 h 680"/>
                <a:gd name="T12" fmla="*/ 340 w 624"/>
                <a:gd name="T13" fmla="*/ 567 h 680"/>
                <a:gd name="T14" fmla="*/ 284 w 624"/>
                <a:gd name="T15" fmla="*/ 567 h 680"/>
                <a:gd name="T16" fmla="*/ 284 w 624"/>
                <a:gd name="T17" fmla="*/ 623 h 680"/>
                <a:gd name="T18" fmla="*/ 227 w 624"/>
                <a:gd name="T19" fmla="*/ 623 h 680"/>
                <a:gd name="T20" fmla="*/ 227 w 624"/>
                <a:gd name="T21" fmla="*/ 680 h 680"/>
                <a:gd name="T22" fmla="*/ 170 w 624"/>
                <a:gd name="T23" fmla="*/ 680 h 680"/>
                <a:gd name="T24" fmla="*/ 170 w 624"/>
                <a:gd name="T25" fmla="*/ 567 h 680"/>
                <a:gd name="T26" fmla="*/ 227 w 624"/>
                <a:gd name="T27" fmla="*/ 567 h 680"/>
                <a:gd name="T28" fmla="*/ 227 w 624"/>
                <a:gd name="T29" fmla="*/ 340 h 680"/>
                <a:gd name="T30" fmla="*/ 0 w 624"/>
                <a:gd name="T31" fmla="*/ 340 h 680"/>
                <a:gd name="T32" fmla="*/ 0 w 624"/>
                <a:gd name="T33" fmla="*/ 283 h 680"/>
                <a:gd name="T34" fmla="*/ 57 w 624"/>
                <a:gd name="T35" fmla="*/ 283 h 680"/>
                <a:gd name="T36" fmla="*/ 57 w 624"/>
                <a:gd name="T37" fmla="*/ 170 h 680"/>
                <a:gd name="T38" fmla="*/ 114 w 624"/>
                <a:gd name="T39" fmla="*/ 170 h 680"/>
                <a:gd name="T40" fmla="*/ 114 w 624"/>
                <a:gd name="T41" fmla="*/ 113 h 680"/>
                <a:gd name="T42" fmla="*/ 227 w 624"/>
                <a:gd name="T43" fmla="*/ 113 h 680"/>
                <a:gd name="T44" fmla="*/ 227 w 624"/>
                <a:gd name="T45" fmla="*/ 56 h 680"/>
                <a:gd name="T46" fmla="*/ 284 w 624"/>
                <a:gd name="T47" fmla="*/ 56 h 680"/>
                <a:gd name="T48" fmla="*/ 284 w 624"/>
                <a:gd name="T49" fmla="*/ 113 h 680"/>
                <a:gd name="T50" fmla="*/ 397 w 624"/>
                <a:gd name="T51" fmla="*/ 113 h 680"/>
                <a:gd name="T52" fmla="*/ 397 w 624"/>
                <a:gd name="T53" fmla="*/ 56 h 680"/>
                <a:gd name="T54" fmla="*/ 454 w 624"/>
                <a:gd name="T55" fmla="*/ 56 h 680"/>
                <a:gd name="T56" fmla="*/ 454 w 624"/>
                <a:gd name="T57" fmla="*/ 0 h 680"/>
                <a:gd name="T58" fmla="*/ 510 w 624"/>
                <a:gd name="T59" fmla="*/ 0 h 680"/>
                <a:gd name="T60" fmla="*/ 510 w 624"/>
                <a:gd name="T61" fmla="*/ 56 h 680"/>
                <a:gd name="T62" fmla="*/ 567 w 624"/>
                <a:gd name="T63" fmla="*/ 56 h 680"/>
                <a:gd name="T64" fmla="*/ 567 w 624"/>
                <a:gd name="T65" fmla="*/ 113 h 680"/>
                <a:gd name="T66" fmla="*/ 624 w 624"/>
                <a:gd name="T67" fmla="*/ 113 h 680"/>
                <a:gd name="T68" fmla="*/ 624 w 624"/>
                <a:gd name="T69" fmla="*/ 170 h 680"/>
                <a:gd name="T70" fmla="*/ 567 w 624"/>
                <a:gd name="T71" fmla="*/ 170 h 680"/>
                <a:gd name="T72" fmla="*/ 567 w 624"/>
                <a:gd name="T73" fmla="*/ 283 h 680"/>
                <a:gd name="T74" fmla="*/ 624 w 624"/>
                <a:gd name="T75" fmla="*/ 283 h 680"/>
                <a:gd name="T76" fmla="*/ 624 w 624"/>
                <a:gd name="T77" fmla="*/ 34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24" h="680">
                  <a:moveTo>
                    <a:pt x="624" y="340"/>
                  </a:moveTo>
                  <a:lnTo>
                    <a:pt x="454" y="340"/>
                  </a:lnTo>
                  <a:lnTo>
                    <a:pt x="454" y="396"/>
                  </a:lnTo>
                  <a:lnTo>
                    <a:pt x="397" y="396"/>
                  </a:lnTo>
                  <a:lnTo>
                    <a:pt x="397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284" y="567"/>
                  </a:lnTo>
                  <a:lnTo>
                    <a:pt x="284" y="623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510" y="0"/>
                  </a:lnTo>
                  <a:lnTo>
                    <a:pt x="510" y="56"/>
                  </a:lnTo>
                  <a:lnTo>
                    <a:pt x="567" y="56"/>
                  </a:lnTo>
                  <a:lnTo>
                    <a:pt x="567" y="113"/>
                  </a:lnTo>
                  <a:lnTo>
                    <a:pt x="624" y="113"/>
                  </a:lnTo>
                  <a:lnTo>
                    <a:pt x="624" y="170"/>
                  </a:lnTo>
                  <a:lnTo>
                    <a:pt x="567" y="170"/>
                  </a:lnTo>
                  <a:lnTo>
                    <a:pt x="567" y="283"/>
                  </a:lnTo>
                  <a:lnTo>
                    <a:pt x="624" y="283"/>
                  </a:lnTo>
                  <a:lnTo>
                    <a:pt x="624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1" name="Freeform 307"/>
            <p:cNvSpPr>
              <a:spLocks/>
            </p:cNvSpPr>
            <p:nvPr/>
          </p:nvSpPr>
          <p:spPr bwMode="auto">
            <a:xfrm>
              <a:off x="2173" y="6980"/>
              <a:ext cx="397" cy="454"/>
            </a:xfrm>
            <a:custGeom>
              <a:avLst/>
              <a:gdLst>
                <a:gd name="T0" fmla="*/ 57 w 397"/>
                <a:gd name="T1" fmla="*/ 454 h 454"/>
                <a:gd name="T2" fmla="*/ 227 w 397"/>
                <a:gd name="T3" fmla="*/ 454 h 454"/>
                <a:gd name="T4" fmla="*/ 227 w 397"/>
                <a:gd name="T5" fmla="*/ 397 h 454"/>
                <a:gd name="T6" fmla="*/ 341 w 397"/>
                <a:gd name="T7" fmla="*/ 397 h 454"/>
                <a:gd name="T8" fmla="*/ 341 w 397"/>
                <a:gd name="T9" fmla="*/ 341 h 454"/>
                <a:gd name="T10" fmla="*/ 397 w 397"/>
                <a:gd name="T11" fmla="*/ 341 h 454"/>
                <a:gd name="T12" fmla="*/ 397 w 397"/>
                <a:gd name="T13" fmla="*/ 284 h 454"/>
                <a:gd name="T14" fmla="*/ 284 w 397"/>
                <a:gd name="T15" fmla="*/ 284 h 454"/>
                <a:gd name="T16" fmla="*/ 284 w 397"/>
                <a:gd name="T17" fmla="*/ 171 h 454"/>
                <a:gd name="T18" fmla="*/ 227 w 397"/>
                <a:gd name="T19" fmla="*/ 171 h 454"/>
                <a:gd name="T20" fmla="*/ 227 w 397"/>
                <a:gd name="T21" fmla="*/ 114 h 454"/>
                <a:gd name="T22" fmla="*/ 171 w 397"/>
                <a:gd name="T23" fmla="*/ 114 h 454"/>
                <a:gd name="T24" fmla="*/ 171 w 397"/>
                <a:gd name="T25" fmla="*/ 57 h 454"/>
                <a:gd name="T26" fmla="*/ 114 w 397"/>
                <a:gd name="T27" fmla="*/ 57 h 454"/>
                <a:gd name="T28" fmla="*/ 114 w 397"/>
                <a:gd name="T29" fmla="*/ 0 h 454"/>
                <a:gd name="T30" fmla="*/ 0 w 397"/>
                <a:gd name="T31" fmla="*/ 0 h 454"/>
                <a:gd name="T32" fmla="*/ 0 w 397"/>
                <a:gd name="T33" fmla="*/ 227 h 454"/>
                <a:gd name="T34" fmla="*/ 57 w 397"/>
                <a:gd name="T35" fmla="*/ 227 h 454"/>
                <a:gd name="T36" fmla="*/ 57 w 397"/>
                <a:gd name="T37" fmla="*/ 284 h 454"/>
                <a:gd name="T38" fmla="*/ 114 w 397"/>
                <a:gd name="T39" fmla="*/ 284 h 454"/>
                <a:gd name="T40" fmla="*/ 114 w 397"/>
                <a:gd name="T41" fmla="*/ 341 h 454"/>
                <a:gd name="T42" fmla="*/ 57 w 397"/>
                <a:gd name="T43" fmla="*/ 341 h 454"/>
                <a:gd name="T44" fmla="*/ 57 w 397"/>
                <a:gd name="T4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7" h="454">
                  <a:moveTo>
                    <a:pt x="57" y="454"/>
                  </a:moveTo>
                  <a:lnTo>
                    <a:pt x="227" y="454"/>
                  </a:lnTo>
                  <a:lnTo>
                    <a:pt x="227" y="397"/>
                  </a:lnTo>
                  <a:lnTo>
                    <a:pt x="341" y="397"/>
                  </a:lnTo>
                  <a:lnTo>
                    <a:pt x="341" y="341"/>
                  </a:lnTo>
                  <a:lnTo>
                    <a:pt x="397" y="341"/>
                  </a:lnTo>
                  <a:lnTo>
                    <a:pt x="397" y="284"/>
                  </a:lnTo>
                  <a:lnTo>
                    <a:pt x="284" y="284"/>
                  </a:lnTo>
                  <a:lnTo>
                    <a:pt x="284" y="171"/>
                  </a:lnTo>
                  <a:lnTo>
                    <a:pt x="227" y="171"/>
                  </a:lnTo>
                  <a:lnTo>
                    <a:pt x="227" y="114"/>
                  </a:lnTo>
                  <a:lnTo>
                    <a:pt x="171" y="114"/>
                  </a:lnTo>
                  <a:lnTo>
                    <a:pt x="171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341"/>
                  </a:lnTo>
                  <a:lnTo>
                    <a:pt x="57" y="341"/>
                  </a:lnTo>
                  <a:lnTo>
                    <a:pt x="57" y="4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3" name="Freeform 309"/>
            <p:cNvSpPr>
              <a:spLocks/>
            </p:cNvSpPr>
            <p:nvPr/>
          </p:nvSpPr>
          <p:spPr bwMode="auto">
            <a:xfrm>
              <a:off x="1380" y="6413"/>
              <a:ext cx="623" cy="908"/>
            </a:xfrm>
            <a:custGeom>
              <a:avLst/>
              <a:gdLst>
                <a:gd name="T0" fmla="*/ 397 w 623"/>
                <a:gd name="T1" fmla="*/ 908 h 908"/>
                <a:gd name="T2" fmla="*/ 283 w 623"/>
                <a:gd name="T3" fmla="*/ 908 h 908"/>
                <a:gd name="T4" fmla="*/ 283 w 623"/>
                <a:gd name="T5" fmla="*/ 851 h 908"/>
                <a:gd name="T6" fmla="*/ 226 w 623"/>
                <a:gd name="T7" fmla="*/ 851 h 908"/>
                <a:gd name="T8" fmla="*/ 226 w 623"/>
                <a:gd name="T9" fmla="*/ 738 h 908"/>
                <a:gd name="T10" fmla="*/ 170 w 623"/>
                <a:gd name="T11" fmla="*/ 738 h 908"/>
                <a:gd name="T12" fmla="*/ 170 w 623"/>
                <a:gd name="T13" fmla="*/ 624 h 908"/>
                <a:gd name="T14" fmla="*/ 113 w 623"/>
                <a:gd name="T15" fmla="*/ 624 h 908"/>
                <a:gd name="T16" fmla="*/ 113 w 623"/>
                <a:gd name="T17" fmla="*/ 567 h 908"/>
                <a:gd name="T18" fmla="*/ 56 w 623"/>
                <a:gd name="T19" fmla="*/ 567 h 908"/>
                <a:gd name="T20" fmla="*/ 56 w 623"/>
                <a:gd name="T21" fmla="*/ 511 h 908"/>
                <a:gd name="T22" fmla="*/ 0 w 623"/>
                <a:gd name="T23" fmla="*/ 511 h 908"/>
                <a:gd name="T24" fmla="*/ 0 w 623"/>
                <a:gd name="T25" fmla="*/ 454 h 908"/>
                <a:gd name="T26" fmla="*/ 56 w 623"/>
                <a:gd name="T27" fmla="*/ 454 h 908"/>
                <a:gd name="T28" fmla="*/ 56 w 623"/>
                <a:gd name="T29" fmla="*/ 397 h 908"/>
                <a:gd name="T30" fmla="*/ 113 w 623"/>
                <a:gd name="T31" fmla="*/ 397 h 908"/>
                <a:gd name="T32" fmla="*/ 113 w 623"/>
                <a:gd name="T33" fmla="*/ 227 h 908"/>
                <a:gd name="T34" fmla="*/ 226 w 623"/>
                <a:gd name="T35" fmla="*/ 227 h 908"/>
                <a:gd name="T36" fmla="*/ 226 w 623"/>
                <a:gd name="T37" fmla="*/ 114 h 908"/>
                <a:gd name="T38" fmla="*/ 340 w 623"/>
                <a:gd name="T39" fmla="*/ 114 h 908"/>
                <a:gd name="T40" fmla="*/ 340 w 623"/>
                <a:gd name="T41" fmla="*/ 0 h 908"/>
                <a:gd name="T42" fmla="*/ 453 w 623"/>
                <a:gd name="T43" fmla="*/ 0 h 908"/>
                <a:gd name="T44" fmla="*/ 453 w 623"/>
                <a:gd name="T45" fmla="*/ 171 h 908"/>
                <a:gd name="T46" fmla="*/ 567 w 623"/>
                <a:gd name="T47" fmla="*/ 171 h 908"/>
                <a:gd name="T48" fmla="*/ 567 w 623"/>
                <a:gd name="T49" fmla="*/ 227 h 908"/>
                <a:gd name="T50" fmla="*/ 510 w 623"/>
                <a:gd name="T51" fmla="*/ 227 h 908"/>
                <a:gd name="T52" fmla="*/ 510 w 623"/>
                <a:gd name="T53" fmla="*/ 397 h 908"/>
                <a:gd name="T54" fmla="*/ 623 w 623"/>
                <a:gd name="T55" fmla="*/ 397 h 908"/>
                <a:gd name="T56" fmla="*/ 623 w 623"/>
                <a:gd name="T57" fmla="*/ 624 h 908"/>
                <a:gd name="T58" fmla="*/ 510 w 623"/>
                <a:gd name="T59" fmla="*/ 624 h 908"/>
                <a:gd name="T60" fmla="*/ 510 w 623"/>
                <a:gd name="T61" fmla="*/ 738 h 908"/>
                <a:gd name="T62" fmla="*/ 567 w 623"/>
                <a:gd name="T63" fmla="*/ 738 h 908"/>
                <a:gd name="T64" fmla="*/ 567 w 623"/>
                <a:gd name="T65" fmla="*/ 794 h 908"/>
                <a:gd name="T66" fmla="*/ 510 w 623"/>
                <a:gd name="T67" fmla="*/ 794 h 908"/>
                <a:gd name="T68" fmla="*/ 510 w 623"/>
                <a:gd name="T69" fmla="*/ 851 h 908"/>
                <a:gd name="T70" fmla="*/ 397 w 623"/>
                <a:gd name="T71" fmla="*/ 851 h 908"/>
                <a:gd name="T72" fmla="*/ 397 w 623"/>
                <a:gd name="T73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23" h="908">
                  <a:moveTo>
                    <a:pt x="397" y="908"/>
                  </a:moveTo>
                  <a:lnTo>
                    <a:pt x="283" y="908"/>
                  </a:lnTo>
                  <a:lnTo>
                    <a:pt x="283" y="851"/>
                  </a:lnTo>
                  <a:lnTo>
                    <a:pt x="226" y="851"/>
                  </a:lnTo>
                  <a:lnTo>
                    <a:pt x="226" y="738"/>
                  </a:lnTo>
                  <a:lnTo>
                    <a:pt x="170" y="738"/>
                  </a:lnTo>
                  <a:lnTo>
                    <a:pt x="170" y="624"/>
                  </a:lnTo>
                  <a:lnTo>
                    <a:pt x="113" y="624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511"/>
                  </a:lnTo>
                  <a:lnTo>
                    <a:pt x="0" y="511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171"/>
                  </a:lnTo>
                  <a:lnTo>
                    <a:pt x="567" y="171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397"/>
                  </a:lnTo>
                  <a:lnTo>
                    <a:pt x="623" y="397"/>
                  </a:lnTo>
                  <a:lnTo>
                    <a:pt x="623" y="624"/>
                  </a:lnTo>
                  <a:lnTo>
                    <a:pt x="510" y="624"/>
                  </a:lnTo>
                  <a:lnTo>
                    <a:pt x="510" y="738"/>
                  </a:lnTo>
                  <a:lnTo>
                    <a:pt x="567" y="738"/>
                  </a:lnTo>
                  <a:lnTo>
                    <a:pt x="567" y="794"/>
                  </a:lnTo>
                  <a:lnTo>
                    <a:pt x="510" y="794"/>
                  </a:lnTo>
                  <a:lnTo>
                    <a:pt x="510" y="851"/>
                  </a:lnTo>
                  <a:lnTo>
                    <a:pt x="397" y="851"/>
                  </a:lnTo>
                  <a:lnTo>
                    <a:pt x="397" y="90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4" name="Freeform 310"/>
            <p:cNvSpPr>
              <a:spLocks/>
            </p:cNvSpPr>
            <p:nvPr/>
          </p:nvSpPr>
          <p:spPr bwMode="auto">
            <a:xfrm>
              <a:off x="1890" y="6980"/>
              <a:ext cx="283" cy="284"/>
            </a:xfrm>
            <a:custGeom>
              <a:avLst/>
              <a:gdLst>
                <a:gd name="T0" fmla="*/ 283 w 283"/>
                <a:gd name="T1" fmla="*/ 0 h 284"/>
                <a:gd name="T2" fmla="*/ 113 w 283"/>
                <a:gd name="T3" fmla="*/ 0 h 284"/>
                <a:gd name="T4" fmla="*/ 113 w 283"/>
                <a:gd name="T5" fmla="*/ 57 h 284"/>
                <a:gd name="T6" fmla="*/ 0 w 283"/>
                <a:gd name="T7" fmla="*/ 57 h 284"/>
                <a:gd name="T8" fmla="*/ 0 w 283"/>
                <a:gd name="T9" fmla="*/ 171 h 284"/>
                <a:gd name="T10" fmla="*/ 57 w 283"/>
                <a:gd name="T11" fmla="*/ 171 h 284"/>
                <a:gd name="T12" fmla="*/ 57 w 283"/>
                <a:gd name="T13" fmla="*/ 284 h 284"/>
                <a:gd name="T14" fmla="*/ 170 w 283"/>
                <a:gd name="T15" fmla="*/ 284 h 284"/>
                <a:gd name="T16" fmla="*/ 170 w 283"/>
                <a:gd name="T17" fmla="*/ 227 h 284"/>
                <a:gd name="T18" fmla="*/ 227 w 283"/>
                <a:gd name="T19" fmla="*/ 227 h 284"/>
                <a:gd name="T20" fmla="*/ 227 w 283"/>
                <a:gd name="T21" fmla="*/ 171 h 284"/>
                <a:gd name="T22" fmla="*/ 283 w 283"/>
                <a:gd name="T23" fmla="*/ 171 h 284"/>
                <a:gd name="T24" fmla="*/ 283 w 283"/>
                <a:gd name="T2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284">
                  <a:moveTo>
                    <a:pt x="283" y="0"/>
                  </a:moveTo>
                  <a:lnTo>
                    <a:pt x="113" y="0"/>
                  </a:lnTo>
                  <a:lnTo>
                    <a:pt x="113" y="57"/>
                  </a:lnTo>
                  <a:lnTo>
                    <a:pt x="0" y="57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171"/>
                  </a:lnTo>
                  <a:lnTo>
                    <a:pt x="283" y="171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6" name="Freeform 312"/>
            <p:cNvSpPr>
              <a:spLocks/>
            </p:cNvSpPr>
            <p:nvPr/>
          </p:nvSpPr>
          <p:spPr bwMode="auto">
            <a:xfrm>
              <a:off x="1323" y="7094"/>
              <a:ext cx="397" cy="567"/>
            </a:xfrm>
            <a:custGeom>
              <a:avLst/>
              <a:gdLst>
                <a:gd name="T0" fmla="*/ 227 w 397"/>
                <a:gd name="T1" fmla="*/ 0 h 567"/>
                <a:gd name="T2" fmla="*/ 0 w 397"/>
                <a:gd name="T3" fmla="*/ 0 h 567"/>
                <a:gd name="T4" fmla="*/ 0 w 397"/>
                <a:gd name="T5" fmla="*/ 57 h 567"/>
                <a:gd name="T6" fmla="*/ 57 w 397"/>
                <a:gd name="T7" fmla="*/ 57 h 567"/>
                <a:gd name="T8" fmla="*/ 113 w 397"/>
                <a:gd name="T9" fmla="*/ 57 h 567"/>
                <a:gd name="T10" fmla="*/ 113 w 397"/>
                <a:gd name="T11" fmla="*/ 283 h 567"/>
                <a:gd name="T12" fmla="*/ 57 w 397"/>
                <a:gd name="T13" fmla="*/ 283 h 567"/>
                <a:gd name="T14" fmla="*/ 57 w 397"/>
                <a:gd name="T15" fmla="*/ 340 h 567"/>
                <a:gd name="T16" fmla="*/ 113 w 397"/>
                <a:gd name="T17" fmla="*/ 340 h 567"/>
                <a:gd name="T18" fmla="*/ 113 w 397"/>
                <a:gd name="T19" fmla="*/ 397 h 567"/>
                <a:gd name="T20" fmla="*/ 227 w 397"/>
                <a:gd name="T21" fmla="*/ 397 h 567"/>
                <a:gd name="T22" fmla="*/ 227 w 397"/>
                <a:gd name="T23" fmla="*/ 510 h 567"/>
                <a:gd name="T24" fmla="*/ 227 w 397"/>
                <a:gd name="T25" fmla="*/ 567 h 567"/>
                <a:gd name="T26" fmla="*/ 340 w 397"/>
                <a:gd name="T27" fmla="*/ 567 h 567"/>
                <a:gd name="T28" fmla="*/ 340 w 397"/>
                <a:gd name="T29" fmla="*/ 340 h 567"/>
                <a:gd name="T30" fmla="*/ 397 w 397"/>
                <a:gd name="T31" fmla="*/ 340 h 567"/>
                <a:gd name="T32" fmla="*/ 397 w 397"/>
                <a:gd name="T33" fmla="*/ 227 h 567"/>
                <a:gd name="T34" fmla="*/ 340 w 397"/>
                <a:gd name="T35" fmla="*/ 227 h 567"/>
                <a:gd name="T36" fmla="*/ 340 w 397"/>
                <a:gd name="T37" fmla="*/ 170 h 567"/>
                <a:gd name="T38" fmla="*/ 283 w 397"/>
                <a:gd name="T39" fmla="*/ 170 h 567"/>
                <a:gd name="T40" fmla="*/ 283 w 397"/>
                <a:gd name="T41" fmla="*/ 57 h 567"/>
                <a:gd name="T42" fmla="*/ 227 w 397"/>
                <a:gd name="T43" fmla="*/ 57 h 567"/>
                <a:gd name="T44" fmla="*/ 227 w 397"/>
                <a:gd name="T4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7" h="567">
                  <a:moveTo>
                    <a:pt x="227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13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227" y="397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7" name="Freeform 313"/>
            <p:cNvSpPr>
              <a:spLocks/>
            </p:cNvSpPr>
            <p:nvPr/>
          </p:nvSpPr>
          <p:spPr bwMode="auto">
            <a:xfrm>
              <a:off x="1266" y="7434"/>
              <a:ext cx="397" cy="510"/>
            </a:xfrm>
            <a:custGeom>
              <a:avLst/>
              <a:gdLst>
                <a:gd name="T0" fmla="*/ 170 w 397"/>
                <a:gd name="T1" fmla="*/ 0 h 510"/>
                <a:gd name="T2" fmla="*/ 0 w 397"/>
                <a:gd name="T3" fmla="*/ 0 h 510"/>
                <a:gd name="T4" fmla="*/ 0 w 397"/>
                <a:gd name="T5" fmla="*/ 340 h 510"/>
                <a:gd name="T6" fmla="*/ 57 w 397"/>
                <a:gd name="T7" fmla="*/ 340 h 510"/>
                <a:gd name="T8" fmla="*/ 57 w 397"/>
                <a:gd name="T9" fmla="*/ 397 h 510"/>
                <a:gd name="T10" fmla="*/ 114 w 397"/>
                <a:gd name="T11" fmla="*/ 397 h 510"/>
                <a:gd name="T12" fmla="*/ 114 w 397"/>
                <a:gd name="T13" fmla="*/ 510 h 510"/>
                <a:gd name="T14" fmla="*/ 227 w 397"/>
                <a:gd name="T15" fmla="*/ 510 h 510"/>
                <a:gd name="T16" fmla="*/ 227 w 397"/>
                <a:gd name="T17" fmla="*/ 454 h 510"/>
                <a:gd name="T18" fmla="*/ 340 w 397"/>
                <a:gd name="T19" fmla="*/ 454 h 510"/>
                <a:gd name="T20" fmla="*/ 340 w 397"/>
                <a:gd name="T21" fmla="*/ 397 h 510"/>
                <a:gd name="T22" fmla="*/ 397 w 397"/>
                <a:gd name="T23" fmla="*/ 397 h 510"/>
                <a:gd name="T24" fmla="*/ 397 w 397"/>
                <a:gd name="T25" fmla="*/ 227 h 510"/>
                <a:gd name="T26" fmla="*/ 284 w 397"/>
                <a:gd name="T27" fmla="*/ 227 h 510"/>
                <a:gd name="T28" fmla="*/ 284 w 397"/>
                <a:gd name="T29" fmla="*/ 57 h 510"/>
                <a:gd name="T30" fmla="*/ 170 w 397"/>
                <a:gd name="T31" fmla="*/ 57 h 510"/>
                <a:gd name="T32" fmla="*/ 170 w 397"/>
                <a:gd name="T33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510">
                  <a:moveTo>
                    <a:pt x="170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510"/>
                  </a:lnTo>
                  <a:lnTo>
                    <a:pt x="227" y="510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397" y="397"/>
                  </a:lnTo>
                  <a:lnTo>
                    <a:pt x="397" y="227"/>
                  </a:lnTo>
                  <a:lnTo>
                    <a:pt x="284" y="227"/>
                  </a:lnTo>
                  <a:lnTo>
                    <a:pt x="284" y="57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8" name="Freeform 314"/>
            <p:cNvSpPr>
              <a:spLocks/>
            </p:cNvSpPr>
            <p:nvPr/>
          </p:nvSpPr>
          <p:spPr bwMode="auto">
            <a:xfrm>
              <a:off x="1720" y="6017"/>
              <a:ext cx="1644" cy="1701"/>
            </a:xfrm>
            <a:custGeom>
              <a:avLst/>
              <a:gdLst>
                <a:gd name="T0" fmla="*/ 737 w 1644"/>
                <a:gd name="T1" fmla="*/ 1530 h 1701"/>
                <a:gd name="T2" fmla="*/ 624 w 1644"/>
                <a:gd name="T3" fmla="*/ 1417 h 1701"/>
                <a:gd name="T4" fmla="*/ 680 w 1644"/>
                <a:gd name="T5" fmla="*/ 1360 h 1701"/>
                <a:gd name="T6" fmla="*/ 794 w 1644"/>
                <a:gd name="T7" fmla="*/ 1304 h 1701"/>
                <a:gd name="T8" fmla="*/ 850 w 1644"/>
                <a:gd name="T9" fmla="*/ 1247 h 1701"/>
                <a:gd name="T10" fmla="*/ 737 w 1644"/>
                <a:gd name="T11" fmla="*/ 1134 h 1701"/>
                <a:gd name="T12" fmla="*/ 680 w 1644"/>
                <a:gd name="T13" fmla="*/ 1077 h 1701"/>
                <a:gd name="T14" fmla="*/ 624 w 1644"/>
                <a:gd name="T15" fmla="*/ 1020 h 1701"/>
                <a:gd name="T16" fmla="*/ 567 w 1644"/>
                <a:gd name="T17" fmla="*/ 963 h 1701"/>
                <a:gd name="T18" fmla="*/ 283 w 1644"/>
                <a:gd name="T19" fmla="*/ 793 h 1701"/>
                <a:gd name="T20" fmla="*/ 170 w 1644"/>
                <a:gd name="T21" fmla="*/ 623 h 1701"/>
                <a:gd name="T22" fmla="*/ 227 w 1644"/>
                <a:gd name="T23" fmla="*/ 567 h 1701"/>
                <a:gd name="T24" fmla="*/ 113 w 1644"/>
                <a:gd name="T25" fmla="*/ 396 h 1701"/>
                <a:gd name="T26" fmla="*/ 0 w 1644"/>
                <a:gd name="T27" fmla="*/ 340 h 1701"/>
                <a:gd name="T28" fmla="*/ 57 w 1644"/>
                <a:gd name="T29" fmla="*/ 283 h 1701"/>
                <a:gd name="T30" fmla="*/ 113 w 1644"/>
                <a:gd name="T31" fmla="*/ 170 h 1701"/>
                <a:gd name="T32" fmla="*/ 170 w 1644"/>
                <a:gd name="T33" fmla="*/ 113 h 1701"/>
                <a:gd name="T34" fmla="*/ 283 w 1644"/>
                <a:gd name="T35" fmla="*/ 56 h 1701"/>
                <a:gd name="T36" fmla="*/ 340 w 1644"/>
                <a:gd name="T37" fmla="*/ 0 h 1701"/>
                <a:gd name="T38" fmla="*/ 453 w 1644"/>
                <a:gd name="T39" fmla="*/ 56 h 1701"/>
                <a:gd name="T40" fmla="*/ 453 w 1644"/>
                <a:gd name="T41" fmla="*/ 340 h 1701"/>
                <a:gd name="T42" fmla="*/ 510 w 1644"/>
                <a:gd name="T43" fmla="*/ 453 h 1701"/>
                <a:gd name="T44" fmla="*/ 624 w 1644"/>
                <a:gd name="T45" fmla="*/ 510 h 1701"/>
                <a:gd name="T46" fmla="*/ 680 w 1644"/>
                <a:gd name="T47" fmla="*/ 567 h 1701"/>
                <a:gd name="T48" fmla="*/ 624 w 1644"/>
                <a:gd name="T49" fmla="*/ 623 h 1701"/>
                <a:gd name="T50" fmla="*/ 680 w 1644"/>
                <a:gd name="T51" fmla="*/ 793 h 1701"/>
                <a:gd name="T52" fmla="*/ 794 w 1644"/>
                <a:gd name="T53" fmla="*/ 907 h 1701"/>
                <a:gd name="T54" fmla="*/ 964 w 1644"/>
                <a:gd name="T55" fmla="*/ 793 h 1701"/>
                <a:gd name="T56" fmla="*/ 1020 w 1644"/>
                <a:gd name="T57" fmla="*/ 737 h 1701"/>
                <a:gd name="T58" fmla="*/ 1077 w 1644"/>
                <a:gd name="T59" fmla="*/ 680 h 1701"/>
                <a:gd name="T60" fmla="*/ 1134 w 1644"/>
                <a:gd name="T61" fmla="*/ 737 h 1701"/>
                <a:gd name="T62" fmla="*/ 1191 w 1644"/>
                <a:gd name="T63" fmla="*/ 793 h 1701"/>
                <a:gd name="T64" fmla="*/ 1304 w 1644"/>
                <a:gd name="T65" fmla="*/ 737 h 1701"/>
                <a:gd name="T66" fmla="*/ 1474 w 1644"/>
                <a:gd name="T67" fmla="*/ 793 h 1701"/>
                <a:gd name="T68" fmla="*/ 1531 w 1644"/>
                <a:gd name="T69" fmla="*/ 907 h 1701"/>
                <a:gd name="T70" fmla="*/ 1588 w 1644"/>
                <a:gd name="T71" fmla="*/ 1020 h 1701"/>
                <a:gd name="T72" fmla="*/ 1644 w 1644"/>
                <a:gd name="T73" fmla="*/ 1134 h 1701"/>
                <a:gd name="T74" fmla="*/ 1588 w 1644"/>
                <a:gd name="T75" fmla="*/ 1190 h 1701"/>
                <a:gd name="T76" fmla="*/ 1531 w 1644"/>
                <a:gd name="T77" fmla="*/ 1247 h 1701"/>
                <a:gd name="T78" fmla="*/ 1417 w 1644"/>
                <a:gd name="T79" fmla="*/ 1304 h 1701"/>
                <a:gd name="T80" fmla="*/ 1247 w 1644"/>
                <a:gd name="T81" fmla="*/ 1417 h 1701"/>
                <a:gd name="T82" fmla="*/ 1191 w 1644"/>
                <a:gd name="T83" fmla="*/ 1474 h 1701"/>
                <a:gd name="T84" fmla="*/ 1077 w 1644"/>
                <a:gd name="T85" fmla="*/ 1530 h 1701"/>
                <a:gd name="T86" fmla="*/ 964 w 1644"/>
                <a:gd name="T87" fmla="*/ 1587 h 1701"/>
                <a:gd name="T88" fmla="*/ 850 w 1644"/>
                <a:gd name="T89" fmla="*/ 1701 h 1701"/>
                <a:gd name="T90" fmla="*/ 737 w 1644"/>
                <a:gd name="T91" fmla="*/ 164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44" h="1701">
                  <a:moveTo>
                    <a:pt x="737" y="1644"/>
                  </a:moveTo>
                  <a:lnTo>
                    <a:pt x="737" y="1530"/>
                  </a:lnTo>
                  <a:lnTo>
                    <a:pt x="624" y="1530"/>
                  </a:lnTo>
                  <a:lnTo>
                    <a:pt x="624" y="1417"/>
                  </a:lnTo>
                  <a:lnTo>
                    <a:pt x="680" y="1417"/>
                  </a:lnTo>
                  <a:lnTo>
                    <a:pt x="680" y="1360"/>
                  </a:lnTo>
                  <a:lnTo>
                    <a:pt x="794" y="1360"/>
                  </a:lnTo>
                  <a:lnTo>
                    <a:pt x="794" y="1304"/>
                  </a:lnTo>
                  <a:lnTo>
                    <a:pt x="850" y="1304"/>
                  </a:lnTo>
                  <a:lnTo>
                    <a:pt x="850" y="1247"/>
                  </a:lnTo>
                  <a:lnTo>
                    <a:pt x="737" y="1247"/>
                  </a:lnTo>
                  <a:lnTo>
                    <a:pt x="737" y="1134"/>
                  </a:lnTo>
                  <a:lnTo>
                    <a:pt x="680" y="1134"/>
                  </a:lnTo>
                  <a:lnTo>
                    <a:pt x="680" y="1077"/>
                  </a:lnTo>
                  <a:lnTo>
                    <a:pt x="624" y="1077"/>
                  </a:lnTo>
                  <a:lnTo>
                    <a:pt x="624" y="1020"/>
                  </a:lnTo>
                  <a:lnTo>
                    <a:pt x="567" y="1020"/>
                  </a:lnTo>
                  <a:lnTo>
                    <a:pt x="567" y="963"/>
                  </a:lnTo>
                  <a:lnTo>
                    <a:pt x="283" y="963"/>
                  </a:lnTo>
                  <a:lnTo>
                    <a:pt x="283" y="793"/>
                  </a:lnTo>
                  <a:lnTo>
                    <a:pt x="170" y="793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396"/>
                  </a:lnTo>
                  <a:lnTo>
                    <a:pt x="0" y="396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83"/>
                  </a:lnTo>
                  <a:lnTo>
                    <a:pt x="113" y="283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283" y="113"/>
                  </a:lnTo>
                  <a:lnTo>
                    <a:pt x="283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56"/>
                  </a:lnTo>
                  <a:lnTo>
                    <a:pt x="453" y="113"/>
                  </a:lnTo>
                  <a:lnTo>
                    <a:pt x="453" y="340"/>
                  </a:lnTo>
                  <a:lnTo>
                    <a:pt x="510" y="340"/>
                  </a:lnTo>
                  <a:lnTo>
                    <a:pt x="510" y="453"/>
                  </a:lnTo>
                  <a:lnTo>
                    <a:pt x="624" y="453"/>
                  </a:lnTo>
                  <a:lnTo>
                    <a:pt x="624" y="510"/>
                  </a:lnTo>
                  <a:lnTo>
                    <a:pt x="680" y="510"/>
                  </a:lnTo>
                  <a:lnTo>
                    <a:pt x="680" y="567"/>
                  </a:lnTo>
                  <a:lnTo>
                    <a:pt x="624" y="567"/>
                  </a:lnTo>
                  <a:lnTo>
                    <a:pt x="624" y="623"/>
                  </a:lnTo>
                  <a:lnTo>
                    <a:pt x="680" y="623"/>
                  </a:lnTo>
                  <a:lnTo>
                    <a:pt x="680" y="793"/>
                  </a:lnTo>
                  <a:lnTo>
                    <a:pt x="794" y="793"/>
                  </a:lnTo>
                  <a:lnTo>
                    <a:pt x="794" y="907"/>
                  </a:lnTo>
                  <a:lnTo>
                    <a:pt x="964" y="907"/>
                  </a:lnTo>
                  <a:lnTo>
                    <a:pt x="964" y="793"/>
                  </a:lnTo>
                  <a:lnTo>
                    <a:pt x="1020" y="793"/>
                  </a:lnTo>
                  <a:lnTo>
                    <a:pt x="1020" y="737"/>
                  </a:lnTo>
                  <a:lnTo>
                    <a:pt x="1077" y="737"/>
                  </a:lnTo>
                  <a:lnTo>
                    <a:pt x="1077" y="680"/>
                  </a:lnTo>
                  <a:lnTo>
                    <a:pt x="1134" y="680"/>
                  </a:lnTo>
                  <a:lnTo>
                    <a:pt x="1134" y="737"/>
                  </a:lnTo>
                  <a:lnTo>
                    <a:pt x="1191" y="737"/>
                  </a:lnTo>
                  <a:lnTo>
                    <a:pt x="1191" y="793"/>
                  </a:lnTo>
                  <a:lnTo>
                    <a:pt x="1304" y="793"/>
                  </a:lnTo>
                  <a:lnTo>
                    <a:pt x="1304" y="737"/>
                  </a:lnTo>
                  <a:lnTo>
                    <a:pt x="1474" y="737"/>
                  </a:lnTo>
                  <a:lnTo>
                    <a:pt x="1474" y="793"/>
                  </a:lnTo>
                  <a:lnTo>
                    <a:pt x="1531" y="793"/>
                  </a:lnTo>
                  <a:lnTo>
                    <a:pt x="1531" y="907"/>
                  </a:lnTo>
                  <a:lnTo>
                    <a:pt x="1588" y="907"/>
                  </a:lnTo>
                  <a:lnTo>
                    <a:pt x="1588" y="1020"/>
                  </a:lnTo>
                  <a:lnTo>
                    <a:pt x="1644" y="1020"/>
                  </a:lnTo>
                  <a:lnTo>
                    <a:pt x="1644" y="1134"/>
                  </a:lnTo>
                  <a:lnTo>
                    <a:pt x="1588" y="1134"/>
                  </a:lnTo>
                  <a:lnTo>
                    <a:pt x="1588" y="1190"/>
                  </a:lnTo>
                  <a:lnTo>
                    <a:pt x="1531" y="1190"/>
                  </a:lnTo>
                  <a:lnTo>
                    <a:pt x="1531" y="1247"/>
                  </a:lnTo>
                  <a:lnTo>
                    <a:pt x="1417" y="1247"/>
                  </a:lnTo>
                  <a:lnTo>
                    <a:pt x="1417" y="1304"/>
                  </a:lnTo>
                  <a:lnTo>
                    <a:pt x="1247" y="1304"/>
                  </a:lnTo>
                  <a:lnTo>
                    <a:pt x="1247" y="1417"/>
                  </a:lnTo>
                  <a:lnTo>
                    <a:pt x="1191" y="1417"/>
                  </a:lnTo>
                  <a:lnTo>
                    <a:pt x="1191" y="1474"/>
                  </a:lnTo>
                  <a:lnTo>
                    <a:pt x="1077" y="1474"/>
                  </a:lnTo>
                  <a:lnTo>
                    <a:pt x="1077" y="1530"/>
                  </a:lnTo>
                  <a:lnTo>
                    <a:pt x="964" y="1530"/>
                  </a:lnTo>
                  <a:lnTo>
                    <a:pt x="964" y="1587"/>
                  </a:lnTo>
                  <a:lnTo>
                    <a:pt x="850" y="1587"/>
                  </a:lnTo>
                  <a:lnTo>
                    <a:pt x="850" y="1701"/>
                  </a:lnTo>
                  <a:lnTo>
                    <a:pt x="737" y="1701"/>
                  </a:lnTo>
                  <a:lnTo>
                    <a:pt x="737" y="164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00" name="Freeform 316"/>
            <p:cNvSpPr>
              <a:spLocks/>
            </p:cNvSpPr>
            <p:nvPr/>
          </p:nvSpPr>
          <p:spPr bwMode="auto">
            <a:xfrm>
              <a:off x="1153" y="5846"/>
              <a:ext cx="737" cy="794"/>
            </a:xfrm>
            <a:custGeom>
              <a:avLst/>
              <a:gdLst>
                <a:gd name="T0" fmla="*/ 340 w 737"/>
                <a:gd name="T1" fmla="*/ 794 h 794"/>
                <a:gd name="T2" fmla="*/ 340 w 737"/>
                <a:gd name="T3" fmla="*/ 681 h 794"/>
                <a:gd name="T4" fmla="*/ 283 w 737"/>
                <a:gd name="T5" fmla="*/ 681 h 794"/>
                <a:gd name="T6" fmla="*/ 283 w 737"/>
                <a:gd name="T7" fmla="*/ 624 h 794"/>
                <a:gd name="T8" fmla="*/ 170 w 737"/>
                <a:gd name="T9" fmla="*/ 624 h 794"/>
                <a:gd name="T10" fmla="*/ 170 w 737"/>
                <a:gd name="T11" fmla="*/ 454 h 794"/>
                <a:gd name="T12" fmla="*/ 57 w 737"/>
                <a:gd name="T13" fmla="*/ 454 h 794"/>
                <a:gd name="T14" fmla="*/ 57 w 737"/>
                <a:gd name="T15" fmla="*/ 397 h 794"/>
                <a:gd name="T16" fmla="*/ 0 w 737"/>
                <a:gd name="T17" fmla="*/ 397 h 794"/>
                <a:gd name="T18" fmla="*/ 0 w 737"/>
                <a:gd name="T19" fmla="*/ 227 h 794"/>
                <a:gd name="T20" fmla="*/ 57 w 737"/>
                <a:gd name="T21" fmla="*/ 227 h 794"/>
                <a:gd name="T22" fmla="*/ 57 w 737"/>
                <a:gd name="T23" fmla="*/ 114 h 794"/>
                <a:gd name="T24" fmla="*/ 0 w 737"/>
                <a:gd name="T25" fmla="*/ 114 h 794"/>
                <a:gd name="T26" fmla="*/ 0 w 737"/>
                <a:gd name="T27" fmla="*/ 0 h 794"/>
                <a:gd name="T28" fmla="*/ 170 w 737"/>
                <a:gd name="T29" fmla="*/ 0 h 794"/>
                <a:gd name="T30" fmla="*/ 170 w 737"/>
                <a:gd name="T31" fmla="*/ 57 h 794"/>
                <a:gd name="T32" fmla="*/ 283 w 737"/>
                <a:gd name="T33" fmla="*/ 57 h 794"/>
                <a:gd name="T34" fmla="*/ 283 w 737"/>
                <a:gd name="T35" fmla="*/ 114 h 794"/>
                <a:gd name="T36" fmla="*/ 340 w 737"/>
                <a:gd name="T37" fmla="*/ 114 h 794"/>
                <a:gd name="T38" fmla="*/ 340 w 737"/>
                <a:gd name="T39" fmla="*/ 171 h 794"/>
                <a:gd name="T40" fmla="*/ 453 w 737"/>
                <a:gd name="T41" fmla="*/ 171 h 794"/>
                <a:gd name="T42" fmla="*/ 453 w 737"/>
                <a:gd name="T43" fmla="*/ 114 h 794"/>
                <a:gd name="T44" fmla="*/ 567 w 737"/>
                <a:gd name="T45" fmla="*/ 114 h 794"/>
                <a:gd name="T46" fmla="*/ 567 w 737"/>
                <a:gd name="T47" fmla="*/ 171 h 794"/>
                <a:gd name="T48" fmla="*/ 624 w 737"/>
                <a:gd name="T49" fmla="*/ 171 h 794"/>
                <a:gd name="T50" fmla="*/ 624 w 737"/>
                <a:gd name="T51" fmla="*/ 227 h 794"/>
                <a:gd name="T52" fmla="*/ 680 w 737"/>
                <a:gd name="T53" fmla="*/ 227 h 794"/>
                <a:gd name="T54" fmla="*/ 680 w 737"/>
                <a:gd name="T55" fmla="*/ 284 h 794"/>
                <a:gd name="T56" fmla="*/ 737 w 737"/>
                <a:gd name="T57" fmla="*/ 284 h 794"/>
                <a:gd name="T58" fmla="*/ 737 w 737"/>
                <a:gd name="T59" fmla="*/ 341 h 794"/>
                <a:gd name="T60" fmla="*/ 680 w 737"/>
                <a:gd name="T61" fmla="*/ 341 h 794"/>
                <a:gd name="T62" fmla="*/ 680 w 737"/>
                <a:gd name="T63" fmla="*/ 454 h 794"/>
                <a:gd name="T64" fmla="*/ 624 w 737"/>
                <a:gd name="T65" fmla="*/ 454 h 794"/>
                <a:gd name="T66" fmla="*/ 624 w 737"/>
                <a:gd name="T67" fmla="*/ 511 h 794"/>
                <a:gd name="T68" fmla="*/ 567 w 737"/>
                <a:gd name="T69" fmla="*/ 511 h 794"/>
                <a:gd name="T70" fmla="*/ 567 w 737"/>
                <a:gd name="T71" fmla="*/ 681 h 794"/>
                <a:gd name="T72" fmla="*/ 453 w 737"/>
                <a:gd name="T73" fmla="*/ 681 h 794"/>
                <a:gd name="T74" fmla="*/ 453 w 737"/>
                <a:gd name="T75" fmla="*/ 794 h 794"/>
                <a:gd name="T76" fmla="*/ 340 w 737"/>
                <a:gd name="T77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37" h="794">
                  <a:moveTo>
                    <a:pt x="340" y="794"/>
                  </a:moveTo>
                  <a:lnTo>
                    <a:pt x="340" y="681"/>
                  </a:lnTo>
                  <a:lnTo>
                    <a:pt x="283" y="681"/>
                  </a:lnTo>
                  <a:lnTo>
                    <a:pt x="283" y="624"/>
                  </a:lnTo>
                  <a:lnTo>
                    <a:pt x="170" y="624"/>
                  </a:lnTo>
                  <a:lnTo>
                    <a:pt x="170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171"/>
                  </a:lnTo>
                  <a:lnTo>
                    <a:pt x="453" y="171"/>
                  </a:lnTo>
                  <a:lnTo>
                    <a:pt x="453" y="114"/>
                  </a:lnTo>
                  <a:lnTo>
                    <a:pt x="567" y="114"/>
                  </a:lnTo>
                  <a:lnTo>
                    <a:pt x="567" y="171"/>
                  </a:lnTo>
                  <a:lnTo>
                    <a:pt x="624" y="171"/>
                  </a:lnTo>
                  <a:lnTo>
                    <a:pt x="624" y="227"/>
                  </a:lnTo>
                  <a:lnTo>
                    <a:pt x="680" y="227"/>
                  </a:lnTo>
                  <a:lnTo>
                    <a:pt x="680" y="284"/>
                  </a:lnTo>
                  <a:lnTo>
                    <a:pt x="737" y="284"/>
                  </a:lnTo>
                  <a:lnTo>
                    <a:pt x="737" y="341"/>
                  </a:lnTo>
                  <a:lnTo>
                    <a:pt x="680" y="341"/>
                  </a:lnTo>
                  <a:lnTo>
                    <a:pt x="680" y="454"/>
                  </a:lnTo>
                  <a:lnTo>
                    <a:pt x="624" y="454"/>
                  </a:lnTo>
                  <a:lnTo>
                    <a:pt x="624" y="511"/>
                  </a:lnTo>
                  <a:lnTo>
                    <a:pt x="567" y="511"/>
                  </a:lnTo>
                  <a:lnTo>
                    <a:pt x="567" y="681"/>
                  </a:lnTo>
                  <a:lnTo>
                    <a:pt x="453" y="681"/>
                  </a:lnTo>
                  <a:lnTo>
                    <a:pt x="453" y="794"/>
                  </a:lnTo>
                  <a:lnTo>
                    <a:pt x="340" y="79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01" name="Freeform 317"/>
            <p:cNvSpPr>
              <a:spLocks/>
            </p:cNvSpPr>
            <p:nvPr/>
          </p:nvSpPr>
          <p:spPr bwMode="auto">
            <a:xfrm>
              <a:off x="1039" y="5450"/>
              <a:ext cx="1134" cy="680"/>
            </a:xfrm>
            <a:custGeom>
              <a:avLst/>
              <a:gdLst>
                <a:gd name="T0" fmla="*/ 1134 w 1134"/>
                <a:gd name="T1" fmla="*/ 0 h 680"/>
                <a:gd name="T2" fmla="*/ 1134 w 1134"/>
                <a:gd name="T3" fmla="*/ 170 h 680"/>
                <a:gd name="T4" fmla="*/ 1078 w 1134"/>
                <a:gd name="T5" fmla="*/ 170 h 680"/>
                <a:gd name="T6" fmla="*/ 1078 w 1134"/>
                <a:gd name="T7" fmla="*/ 226 h 680"/>
                <a:gd name="T8" fmla="*/ 1134 w 1134"/>
                <a:gd name="T9" fmla="*/ 226 h 680"/>
                <a:gd name="T10" fmla="*/ 1134 w 1134"/>
                <a:gd name="T11" fmla="*/ 396 h 680"/>
                <a:gd name="T12" fmla="*/ 1078 w 1134"/>
                <a:gd name="T13" fmla="*/ 396 h 680"/>
                <a:gd name="T14" fmla="*/ 1078 w 1134"/>
                <a:gd name="T15" fmla="*/ 567 h 680"/>
                <a:gd name="T16" fmla="*/ 1021 w 1134"/>
                <a:gd name="T17" fmla="*/ 567 h 680"/>
                <a:gd name="T18" fmla="*/ 1021 w 1134"/>
                <a:gd name="T19" fmla="*/ 623 h 680"/>
                <a:gd name="T20" fmla="*/ 964 w 1134"/>
                <a:gd name="T21" fmla="*/ 623 h 680"/>
                <a:gd name="T22" fmla="*/ 964 w 1134"/>
                <a:gd name="T23" fmla="*/ 680 h 680"/>
                <a:gd name="T24" fmla="*/ 794 w 1134"/>
                <a:gd name="T25" fmla="*/ 680 h 680"/>
                <a:gd name="T26" fmla="*/ 794 w 1134"/>
                <a:gd name="T27" fmla="*/ 623 h 680"/>
                <a:gd name="T28" fmla="*/ 738 w 1134"/>
                <a:gd name="T29" fmla="*/ 623 h 680"/>
                <a:gd name="T30" fmla="*/ 738 w 1134"/>
                <a:gd name="T31" fmla="*/ 567 h 680"/>
                <a:gd name="T32" fmla="*/ 681 w 1134"/>
                <a:gd name="T33" fmla="*/ 567 h 680"/>
                <a:gd name="T34" fmla="*/ 681 w 1134"/>
                <a:gd name="T35" fmla="*/ 510 h 680"/>
                <a:gd name="T36" fmla="*/ 567 w 1134"/>
                <a:gd name="T37" fmla="*/ 510 h 680"/>
                <a:gd name="T38" fmla="*/ 567 w 1134"/>
                <a:gd name="T39" fmla="*/ 567 h 680"/>
                <a:gd name="T40" fmla="*/ 454 w 1134"/>
                <a:gd name="T41" fmla="*/ 567 h 680"/>
                <a:gd name="T42" fmla="*/ 454 w 1134"/>
                <a:gd name="T43" fmla="*/ 510 h 680"/>
                <a:gd name="T44" fmla="*/ 397 w 1134"/>
                <a:gd name="T45" fmla="*/ 510 h 680"/>
                <a:gd name="T46" fmla="*/ 397 w 1134"/>
                <a:gd name="T47" fmla="*/ 453 h 680"/>
                <a:gd name="T48" fmla="*/ 284 w 1134"/>
                <a:gd name="T49" fmla="*/ 453 h 680"/>
                <a:gd name="T50" fmla="*/ 284 w 1134"/>
                <a:gd name="T51" fmla="*/ 396 h 680"/>
                <a:gd name="T52" fmla="*/ 114 w 1134"/>
                <a:gd name="T53" fmla="*/ 396 h 680"/>
                <a:gd name="T54" fmla="*/ 114 w 1134"/>
                <a:gd name="T55" fmla="*/ 453 h 680"/>
                <a:gd name="T56" fmla="*/ 57 w 1134"/>
                <a:gd name="T57" fmla="*/ 453 h 680"/>
                <a:gd name="T58" fmla="*/ 57 w 1134"/>
                <a:gd name="T59" fmla="*/ 396 h 680"/>
                <a:gd name="T60" fmla="*/ 0 w 1134"/>
                <a:gd name="T61" fmla="*/ 396 h 680"/>
                <a:gd name="T62" fmla="*/ 0 w 1134"/>
                <a:gd name="T63" fmla="*/ 283 h 680"/>
                <a:gd name="T64" fmla="*/ 227 w 1134"/>
                <a:gd name="T65" fmla="*/ 283 h 680"/>
                <a:gd name="T66" fmla="*/ 227 w 1134"/>
                <a:gd name="T67" fmla="*/ 226 h 680"/>
                <a:gd name="T68" fmla="*/ 284 w 1134"/>
                <a:gd name="T69" fmla="*/ 226 h 680"/>
                <a:gd name="T70" fmla="*/ 284 w 1134"/>
                <a:gd name="T71" fmla="*/ 170 h 680"/>
                <a:gd name="T72" fmla="*/ 341 w 1134"/>
                <a:gd name="T73" fmla="*/ 170 h 680"/>
                <a:gd name="T74" fmla="*/ 341 w 1134"/>
                <a:gd name="T75" fmla="*/ 340 h 680"/>
                <a:gd name="T76" fmla="*/ 454 w 1134"/>
                <a:gd name="T77" fmla="*/ 340 h 680"/>
                <a:gd name="T78" fmla="*/ 454 w 1134"/>
                <a:gd name="T79" fmla="*/ 283 h 680"/>
                <a:gd name="T80" fmla="*/ 567 w 1134"/>
                <a:gd name="T81" fmla="*/ 283 h 680"/>
                <a:gd name="T82" fmla="*/ 567 w 1134"/>
                <a:gd name="T83" fmla="*/ 113 h 680"/>
                <a:gd name="T84" fmla="*/ 681 w 1134"/>
                <a:gd name="T85" fmla="*/ 113 h 680"/>
                <a:gd name="T86" fmla="*/ 681 w 1134"/>
                <a:gd name="T87" fmla="*/ 226 h 680"/>
                <a:gd name="T88" fmla="*/ 794 w 1134"/>
                <a:gd name="T89" fmla="*/ 226 h 680"/>
                <a:gd name="T90" fmla="*/ 794 w 1134"/>
                <a:gd name="T91" fmla="*/ 283 h 680"/>
                <a:gd name="T92" fmla="*/ 908 w 1134"/>
                <a:gd name="T93" fmla="*/ 283 h 680"/>
                <a:gd name="T94" fmla="*/ 908 w 1134"/>
                <a:gd name="T95" fmla="*/ 170 h 680"/>
                <a:gd name="T96" fmla="*/ 964 w 1134"/>
                <a:gd name="T97" fmla="*/ 170 h 680"/>
                <a:gd name="T98" fmla="*/ 964 w 1134"/>
                <a:gd name="T99" fmla="*/ 113 h 680"/>
                <a:gd name="T100" fmla="*/ 1021 w 1134"/>
                <a:gd name="T101" fmla="*/ 113 h 680"/>
                <a:gd name="T102" fmla="*/ 1021 w 1134"/>
                <a:gd name="T103" fmla="*/ 56 h 680"/>
                <a:gd name="T104" fmla="*/ 1078 w 1134"/>
                <a:gd name="T105" fmla="*/ 56 h 680"/>
                <a:gd name="T106" fmla="*/ 1078 w 1134"/>
                <a:gd name="T107" fmla="*/ 0 h 680"/>
                <a:gd name="T108" fmla="*/ 1134 w 1134"/>
                <a:gd name="T109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34" h="680">
                  <a:moveTo>
                    <a:pt x="1134" y="0"/>
                  </a:moveTo>
                  <a:lnTo>
                    <a:pt x="1134" y="170"/>
                  </a:lnTo>
                  <a:lnTo>
                    <a:pt x="1078" y="170"/>
                  </a:lnTo>
                  <a:lnTo>
                    <a:pt x="1078" y="226"/>
                  </a:lnTo>
                  <a:lnTo>
                    <a:pt x="1134" y="226"/>
                  </a:lnTo>
                  <a:lnTo>
                    <a:pt x="1134" y="396"/>
                  </a:lnTo>
                  <a:lnTo>
                    <a:pt x="1078" y="396"/>
                  </a:lnTo>
                  <a:lnTo>
                    <a:pt x="1078" y="567"/>
                  </a:lnTo>
                  <a:lnTo>
                    <a:pt x="1021" y="567"/>
                  </a:lnTo>
                  <a:lnTo>
                    <a:pt x="1021" y="623"/>
                  </a:lnTo>
                  <a:lnTo>
                    <a:pt x="964" y="623"/>
                  </a:lnTo>
                  <a:lnTo>
                    <a:pt x="964" y="680"/>
                  </a:lnTo>
                  <a:lnTo>
                    <a:pt x="794" y="680"/>
                  </a:lnTo>
                  <a:lnTo>
                    <a:pt x="794" y="623"/>
                  </a:lnTo>
                  <a:lnTo>
                    <a:pt x="738" y="623"/>
                  </a:lnTo>
                  <a:lnTo>
                    <a:pt x="738" y="567"/>
                  </a:lnTo>
                  <a:lnTo>
                    <a:pt x="681" y="567"/>
                  </a:lnTo>
                  <a:lnTo>
                    <a:pt x="681" y="510"/>
                  </a:lnTo>
                  <a:lnTo>
                    <a:pt x="567" y="510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510"/>
                  </a:lnTo>
                  <a:lnTo>
                    <a:pt x="397" y="510"/>
                  </a:lnTo>
                  <a:lnTo>
                    <a:pt x="397" y="453"/>
                  </a:lnTo>
                  <a:lnTo>
                    <a:pt x="284" y="453"/>
                  </a:lnTo>
                  <a:lnTo>
                    <a:pt x="284" y="396"/>
                  </a:lnTo>
                  <a:lnTo>
                    <a:pt x="114" y="396"/>
                  </a:lnTo>
                  <a:lnTo>
                    <a:pt x="114" y="453"/>
                  </a:lnTo>
                  <a:lnTo>
                    <a:pt x="57" y="453"/>
                  </a:lnTo>
                  <a:lnTo>
                    <a:pt x="57" y="396"/>
                  </a:lnTo>
                  <a:lnTo>
                    <a:pt x="0" y="396"/>
                  </a:lnTo>
                  <a:lnTo>
                    <a:pt x="0" y="283"/>
                  </a:lnTo>
                  <a:lnTo>
                    <a:pt x="227" y="283"/>
                  </a:lnTo>
                  <a:lnTo>
                    <a:pt x="227" y="226"/>
                  </a:lnTo>
                  <a:lnTo>
                    <a:pt x="284" y="226"/>
                  </a:lnTo>
                  <a:lnTo>
                    <a:pt x="284" y="170"/>
                  </a:lnTo>
                  <a:lnTo>
                    <a:pt x="341" y="170"/>
                  </a:lnTo>
                  <a:lnTo>
                    <a:pt x="341" y="340"/>
                  </a:lnTo>
                  <a:lnTo>
                    <a:pt x="454" y="340"/>
                  </a:lnTo>
                  <a:lnTo>
                    <a:pt x="454" y="283"/>
                  </a:lnTo>
                  <a:lnTo>
                    <a:pt x="567" y="283"/>
                  </a:lnTo>
                  <a:lnTo>
                    <a:pt x="567" y="113"/>
                  </a:lnTo>
                  <a:lnTo>
                    <a:pt x="681" y="113"/>
                  </a:lnTo>
                  <a:lnTo>
                    <a:pt x="681" y="226"/>
                  </a:lnTo>
                  <a:lnTo>
                    <a:pt x="794" y="226"/>
                  </a:lnTo>
                  <a:lnTo>
                    <a:pt x="794" y="283"/>
                  </a:lnTo>
                  <a:lnTo>
                    <a:pt x="908" y="283"/>
                  </a:lnTo>
                  <a:lnTo>
                    <a:pt x="908" y="170"/>
                  </a:lnTo>
                  <a:lnTo>
                    <a:pt x="964" y="170"/>
                  </a:lnTo>
                  <a:lnTo>
                    <a:pt x="964" y="113"/>
                  </a:lnTo>
                  <a:lnTo>
                    <a:pt x="1021" y="113"/>
                  </a:lnTo>
                  <a:lnTo>
                    <a:pt x="1021" y="56"/>
                  </a:lnTo>
                  <a:lnTo>
                    <a:pt x="1078" y="56"/>
                  </a:lnTo>
                  <a:lnTo>
                    <a:pt x="1078" y="0"/>
                  </a:lnTo>
                  <a:lnTo>
                    <a:pt x="113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02" name="Freeform 318"/>
            <p:cNvSpPr>
              <a:spLocks/>
            </p:cNvSpPr>
            <p:nvPr/>
          </p:nvSpPr>
          <p:spPr bwMode="auto">
            <a:xfrm>
              <a:off x="2797" y="5790"/>
              <a:ext cx="567" cy="1020"/>
            </a:xfrm>
            <a:custGeom>
              <a:avLst/>
              <a:gdLst>
                <a:gd name="T0" fmla="*/ 454 w 567"/>
                <a:gd name="T1" fmla="*/ 1020 h 1020"/>
                <a:gd name="T2" fmla="*/ 567 w 567"/>
                <a:gd name="T3" fmla="*/ 1020 h 1020"/>
                <a:gd name="T4" fmla="*/ 567 w 567"/>
                <a:gd name="T5" fmla="*/ 850 h 1020"/>
                <a:gd name="T6" fmla="*/ 511 w 567"/>
                <a:gd name="T7" fmla="*/ 850 h 1020"/>
                <a:gd name="T8" fmla="*/ 511 w 567"/>
                <a:gd name="T9" fmla="*/ 737 h 1020"/>
                <a:gd name="T10" fmla="*/ 567 w 567"/>
                <a:gd name="T11" fmla="*/ 737 h 1020"/>
                <a:gd name="T12" fmla="*/ 567 w 567"/>
                <a:gd name="T13" fmla="*/ 623 h 1020"/>
                <a:gd name="T14" fmla="*/ 567 w 567"/>
                <a:gd name="T15" fmla="*/ 567 h 1020"/>
                <a:gd name="T16" fmla="*/ 511 w 567"/>
                <a:gd name="T17" fmla="*/ 567 h 1020"/>
                <a:gd name="T18" fmla="*/ 511 w 567"/>
                <a:gd name="T19" fmla="*/ 510 h 1020"/>
                <a:gd name="T20" fmla="*/ 454 w 567"/>
                <a:gd name="T21" fmla="*/ 510 h 1020"/>
                <a:gd name="T22" fmla="*/ 454 w 567"/>
                <a:gd name="T23" fmla="*/ 453 h 1020"/>
                <a:gd name="T24" fmla="*/ 397 w 567"/>
                <a:gd name="T25" fmla="*/ 453 h 1020"/>
                <a:gd name="T26" fmla="*/ 397 w 567"/>
                <a:gd name="T27" fmla="*/ 283 h 1020"/>
                <a:gd name="T28" fmla="*/ 340 w 567"/>
                <a:gd name="T29" fmla="*/ 283 h 1020"/>
                <a:gd name="T30" fmla="*/ 340 w 567"/>
                <a:gd name="T31" fmla="*/ 56 h 1020"/>
                <a:gd name="T32" fmla="*/ 284 w 567"/>
                <a:gd name="T33" fmla="*/ 56 h 1020"/>
                <a:gd name="T34" fmla="*/ 284 w 567"/>
                <a:gd name="T35" fmla="*/ 0 h 1020"/>
                <a:gd name="T36" fmla="*/ 170 w 567"/>
                <a:gd name="T37" fmla="*/ 0 h 1020"/>
                <a:gd name="T38" fmla="*/ 170 w 567"/>
                <a:gd name="T39" fmla="*/ 283 h 1020"/>
                <a:gd name="T40" fmla="*/ 114 w 567"/>
                <a:gd name="T41" fmla="*/ 283 h 1020"/>
                <a:gd name="T42" fmla="*/ 114 w 567"/>
                <a:gd name="T43" fmla="*/ 397 h 1020"/>
                <a:gd name="T44" fmla="*/ 57 w 567"/>
                <a:gd name="T45" fmla="*/ 397 h 1020"/>
                <a:gd name="T46" fmla="*/ 57 w 567"/>
                <a:gd name="T47" fmla="*/ 453 h 1020"/>
                <a:gd name="T48" fmla="*/ 0 w 567"/>
                <a:gd name="T49" fmla="*/ 453 h 1020"/>
                <a:gd name="T50" fmla="*/ 0 w 567"/>
                <a:gd name="T51" fmla="*/ 510 h 1020"/>
                <a:gd name="T52" fmla="*/ 57 w 567"/>
                <a:gd name="T53" fmla="*/ 510 h 1020"/>
                <a:gd name="T54" fmla="*/ 57 w 567"/>
                <a:gd name="T55" fmla="*/ 567 h 1020"/>
                <a:gd name="T56" fmla="*/ 114 w 567"/>
                <a:gd name="T57" fmla="*/ 567 h 1020"/>
                <a:gd name="T58" fmla="*/ 114 w 567"/>
                <a:gd name="T59" fmla="*/ 623 h 1020"/>
                <a:gd name="T60" fmla="*/ 57 w 567"/>
                <a:gd name="T61" fmla="*/ 623 h 1020"/>
                <a:gd name="T62" fmla="*/ 57 w 567"/>
                <a:gd name="T63" fmla="*/ 794 h 1020"/>
                <a:gd name="T64" fmla="*/ 0 w 567"/>
                <a:gd name="T65" fmla="*/ 794 h 1020"/>
                <a:gd name="T66" fmla="*/ 0 w 567"/>
                <a:gd name="T67" fmla="*/ 907 h 1020"/>
                <a:gd name="T68" fmla="*/ 57 w 567"/>
                <a:gd name="T69" fmla="*/ 907 h 1020"/>
                <a:gd name="T70" fmla="*/ 57 w 567"/>
                <a:gd name="T71" fmla="*/ 964 h 1020"/>
                <a:gd name="T72" fmla="*/ 114 w 567"/>
                <a:gd name="T73" fmla="*/ 964 h 1020"/>
                <a:gd name="T74" fmla="*/ 114 w 567"/>
                <a:gd name="T75" fmla="*/ 1020 h 1020"/>
                <a:gd name="T76" fmla="*/ 227 w 567"/>
                <a:gd name="T77" fmla="*/ 1020 h 1020"/>
                <a:gd name="T78" fmla="*/ 227 w 567"/>
                <a:gd name="T79" fmla="*/ 964 h 1020"/>
                <a:gd name="T80" fmla="*/ 340 w 567"/>
                <a:gd name="T81" fmla="*/ 964 h 1020"/>
                <a:gd name="T82" fmla="*/ 397 w 567"/>
                <a:gd name="T83" fmla="*/ 964 h 1020"/>
                <a:gd name="T84" fmla="*/ 397 w 567"/>
                <a:gd name="T85" fmla="*/ 1020 h 1020"/>
                <a:gd name="T86" fmla="*/ 454 w 567"/>
                <a:gd name="T87" fmla="*/ 102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67" h="1020">
                  <a:moveTo>
                    <a:pt x="454" y="1020"/>
                  </a:moveTo>
                  <a:lnTo>
                    <a:pt x="567" y="1020"/>
                  </a:lnTo>
                  <a:lnTo>
                    <a:pt x="567" y="850"/>
                  </a:lnTo>
                  <a:lnTo>
                    <a:pt x="511" y="850"/>
                  </a:lnTo>
                  <a:lnTo>
                    <a:pt x="511" y="737"/>
                  </a:lnTo>
                  <a:lnTo>
                    <a:pt x="567" y="737"/>
                  </a:lnTo>
                  <a:lnTo>
                    <a:pt x="567" y="623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510"/>
                  </a:lnTo>
                  <a:lnTo>
                    <a:pt x="454" y="510"/>
                  </a:lnTo>
                  <a:lnTo>
                    <a:pt x="454" y="453"/>
                  </a:lnTo>
                  <a:lnTo>
                    <a:pt x="397" y="453"/>
                  </a:lnTo>
                  <a:lnTo>
                    <a:pt x="397" y="283"/>
                  </a:lnTo>
                  <a:lnTo>
                    <a:pt x="340" y="283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170" y="0"/>
                  </a:lnTo>
                  <a:lnTo>
                    <a:pt x="170" y="283"/>
                  </a:lnTo>
                  <a:lnTo>
                    <a:pt x="114" y="283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623"/>
                  </a:lnTo>
                  <a:lnTo>
                    <a:pt x="57" y="623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907"/>
                  </a:lnTo>
                  <a:lnTo>
                    <a:pt x="57" y="907"/>
                  </a:lnTo>
                  <a:lnTo>
                    <a:pt x="57" y="964"/>
                  </a:lnTo>
                  <a:lnTo>
                    <a:pt x="114" y="964"/>
                  </a:lnTo>
                  <a:lnTo>
                    <a:pt x="114" y="1020"/>
                  </a:lnTo>
                  <a:lnTo>
                    <a:pt x="227" y="1020"/>
                  </a:lnTo>
                  <a:lnTo>
                    <a:pt x="227" y="964"/>
                  </a:lnTo>
                  <a:lnTo>
                    <a:pt x="340" y="964"/>
                  </a:lnTo>
                  <a:lnTo>
                    <a:pt x="397" y="964"/>
                  </a:lnTo>
                  <a:lnTo>
                    <a:pt x="397" y="1020"/>
                  </a:lnTo>
                  <a:lnTo>
                    <a:pt x="454" y="102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03" name="Freeform 319"/>
            <p:cNvSpPr>
              <a:spLocks/>
            </p:cNvSpPr>
            <p:nvPr/>
          </p:nvSpPr>
          <p:spPr bwMode="auto">
            <a:xfrm>
              <a:off x="2344" y="6527"/>
              <a:ext cx="453" cy="397"/>
            </a:xfrm>
            <a:custGeom>
              <a:avLst/>
              <a:gdLst>
                <a:gd name="T0" fmla="*/ 453 w 453"/>
                <a:gd name="T1" fmla="*/ 170 h 397"/>
                <a:gd name="T2" fmla="*/ 396 w 453"/>
                <a:gd name="T3" fmla="*/ 170 h 397"/>
                <a:gd name="T4" fmla="*/ 396 w 453"/>
                <a:gd name="T5" fmla="*/ 113 h 397"/>
                <a:gd name="T6" fmla="*/ 170 w 453"/>
                <a:gd name="T7" fmla="*/ 113 h 397"/>
                <a:gd name="T8" fmla="*/ 170 w 453"/>
                <a:gd name="T9" fmla="*/ 57 h 397"/>
                <a:gd name="T10" fmla="*/ 113 w 453"/>
                <a:gd name="T11" fmla="*/ 57 h 397"/>
                <a:gd name="T12" fmla="*/ 113 w 453"/>
                <a:gd name="T13" fmla="*/ 0 h 397"/>
                <a:gd name="T14" fmla="*/ 56 w 453"/>
                <a:gd name="T15" fmla="*/ 0 h 397"/>
                <a:gd name="T16" fmla="*/ 56 w 453"/>
                <a:gd name="T17" fmla="*/ 57 h 397"/>
                <a:gd name="T18" fmla="*/ 0 w 453"/>
                <a:gd name="T19" fmla="*/ 57 h 397"/>
                <a:gd name="T20" fmla="*/ 0 w 453"/>
                <a:gd name="T21" fmla="*/ 113 h 397"/>
                <a:gd name="T22" fmla="*/ 56 w 453"/>
                <a:gd name="T23" fmla="*/ 113 h 397"/>
                <a:gd name="T24" fmla="*/ 56 w 453"/>
                <a:gd name="T25" fmla="*/ 283 h 397"/>
                <a:gd name="T26" fmla="*/ 170 w 453"/>
                <a:gd name="T27" fmla="*/ 283 h 397"/>
                <a:gd name="T28" fmla="*/ 170 w 453"/>
                <a:gd name="T29" fmla="*/ 397 h 397"/>
                <a:gd name="T30" fmla="*/ 340 w 453"/>
                <a:gd name="T31" fmla="*/ 397 h 397"/>
                <a:gd name="T32" fmla="*/ 340 w 453"/>
                <a:gd name="T33" fmla="*/ 283 h 397"/>
                <a:gd name="T34" fmla="*/ 396 w 453"/>
                <a:gd name="T35" fmla="*/ 283 h 397"/>
                <a:gd name="T36" fmla="*/ 396 w 453"/>
                <a:gd name="T37" fmla="*/ 227 h 397"/>
                <a:gd name="T38" fmla="*/ 453 w 453"/>
                <a:gd name="T39" fmla="*/ 227 h 397"/>
                <a:gd name="T40" fmla="*/ 453 w 453"/>
                <a:gd name="T41" fmla="*/ 17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3" h="397">
                  <a:moveTo>
                    <a:pt x="453" y="170"/>
                  </a:moveTo>
                  <a:lnTo>
                    <a:pt x="396" y="170"/>
                  </a:lnTo>
                  <a:lnTo>
                    <a:pt x="396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283"/>
                  </a:lnTo>
                  <a:lnTo>
                    <a:pt x="170" y="283"/>
                  </a:lnTo>
                  <a:lnTo>
                    <a:pt x="170" y="397"/>
                  </a:lnTo>
                  <a:lnTo>
                    <a:pt x="340" y="397"/>
                  </a:lnTo>
                  <a:lnTo>
                    <a:pt x="340" y="283"/>
                  </a:lnTo>
                  <a:lnTo>
                    <a:pt x="396" y="283"/>
                  </a:lnTo>
                  <a:lnTo>
                    <a:pt x="396" y="227"/>
                  </a:lnTo>
                  <a:lnTo>
                    <a:pt x="453" y="227"/>
                  </a:lnTo>
                  <a:lnTo>
                    <a:pt x="453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04" name="Freeform 320"/>
            <p:cNvSpPr>
              <a:spLocks/>
            </p:cNvSpPr>
            <p:nvPr/>
          </p:nvSpPr>
          <p:spPr bwMode="auto">
            <a:xfrm>
              <a:off x="2173" y="6187"/>
              <a:ext cx="341" cy="340"/>
            </a:xfrm>
            <a:custGeom>
              <a:avLst/>
              <a:gdLst>
                <a:gd name="T0" fmla="*/ 0 w 341"/>
                <a:gd name="T1" fmla="*/ 0 h 340"/>
                <a:gd name="T2" fmla="*/ 227 w 341"/>
                <a:gd name="T3" fmla="*/ 0 h 340"/>
                <a:gd name="T4" fmla="*/ 227 w 341"/>
                <a:gd name="T5" fmla="*/ 56 h 340"/>
                <a:gd name="T6" fmla="*/ 341 w 341"/>
                <a:gd name="T7" fmla="*/ 56 h 340"/>
                <a:gd name="T8" fmla="*/ 341 w 341"/>
                <a:gd name="T9" fmla="*/ 170 h 340"/>
                <a:gd name="T10" fmla="*/ 284 w 341"/>
                <a:gd name="T11" fmla="*/ 170 h 340"/>
                <a:gd name="T12" fmla="*/ 284 w 341"/>
                <a:gd name="T13" fmla="*/ 283 h 340"/>
                <a:gd name="T14" fmla="*/ 227 w 341"/>
                <a:gd name="T15" fmla="*/ 283 h 340"/>
                <a:gd name="T16" fmla="*/ 227 w 341"/>
                <a:gd name="T17" fmla="*/ 340 h 340"/>
                <a:gd name="T18" fmla="*/ 171 w 341"/>
                <a:gd name="T19" fmla="*/ 340 h 340"/>
                <a:gd name="T20" fmla="*/ 171 w 341"/>
                <a:gd name="T21" fmla="*/ 283 h 340"/>
                <a:gd name="T22" fmla="*/ 57 w 341"/>
                <a:gd name="T23" fmla="*/ 283 h 340"/>
                <a:gd name="T24" fmla="*/ 57 w 341"/>
                <a:gd name="T25" fmla="*/ 170 h 340"/>
                <a:gd name="T26" fmla="*/ 0 w 341"/>
                <a:gd name="T27" fmla="*/ 170 h 340"/>
                <a:gd name="T28" fmla="*/ 0 w 341"/>
                <a:gd name="T2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1" h="340">
                  <a:moveTo>
                    <a:pt x="0" y="0"/>
                  </a:moveTo>
                  <a:lnTo>
                    <a:pt x="227" y="0"/>
                  </a:lnTo>
                  <a:lnTo>
                    <a:pt x="227" y="56"/>
                  </a:lnTo>
                  <a:lnTo>
                    <a:pt x="341" y="56"/>
                  </a:lnTo>
                  <a:lnTo>
                    <a:pt x="341" y="170"/>
                  </a:lnTo>
                  <a:lnTo>
                    <a:pt x="284" y="170"/>
                  </a:lnTo>
                  <a:lnTo>
                    <a:pt x="284" y="283"/>
                  </a:lnTo>
                  <a:lnTo>
                    <a:pt x="227" y="283"/>
                  </a:lnTo>
                  <a:lnTo>
                    <a:pt x="227" y="340"/>
                  </a:lnTo>
                  <a:lnTo>
                    <a:pt x="171" y="340"/>
                  </a:lnTo>
                  <a:lnTo>
                    <a:pt x="171" y="283"/>
                  </a:lnTo>
                  <a:lnTo>
                    <a:pt x="57" y="28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05" name="Freeform 321"/>
            <p:cNvSpPr>
              <a:spLocks/>
            </p:cNvSpPr>
            <p:nvPr/>
          </p:nvSpPr>
          <p:spPr bwMode="auto">
            <a:xfrm>
              <a:off x="2400" y="6357"/>
              <a:ext cx="454" cy="340"/>
            </a:xfrm>
            <a:custGeom>
              <a:avLst/>
              <a:gdLst>
                <a:gd name="T0" fmla="*/ 454 w 454"/>
                <a:gd name="T1" fmla="*/ 56 h 340"/>
                <a:gd name="T2" fmla="*/ 397 w 454"/>
                <a:gd name="T3" fmla="*/ 56 h 340"/>
                <a:gd name="T4" fmla="*/ 397 w 454"/>
                <a:gd name="T5" fmla="*/ 0 h 340"/>
                <a:gd name="T6" fmla="*/ 57 w 454"/>
                <a:gd name="T7" fmla="*/ 0 h 340"/>
                <a:gd name="T8" fmla="*/ 57 w 454"/>
                <a:gd name="T9" fmla="*/ 113 h 340"/>
                <a:gd name="T10" fmla="*/ 0 w 454"/>
                <a:gd name="T11" fmla="*/ 113 h 340"/>
                <a:gd name="T12" fmla="*/ 0 w 454"/>
                <a:gd name="T13" fmla="*/ 170 h 340"/>
                <a:gd name="T14" fmla="*/ 57 w 454"/>
                <a:gd name="T15" fmla="*/ 170 h 340"/>
                <a:gd name="T16" fmla="*/ 57 w 454"/>
                <a:gd name="T17" fmla="*/ 227 h 340"/>
                <a:gd name="T18" fmla="*/ 114 w 454"/>
                <a:gd name="T19" fmla="*/ 227 h 340"/>
                <a:gd name="T20" fmla="*/ 114 w 454"/>
                <a:gd name="T21" fmla="*/ 283 h 340"/>
                <a:gd name="T22" fmla="*/ 340 w 454"/>
                <a:gd name="T23" fmla="*/ 283 h 340"/>
                <a:gd name="T24" fmla="*/ 340 w 454"/>
                <a:gd name="T25" fmla="*/ 340 h 340"/>
                <a:gd name="T26" fmla="*/ 397 w 454"/>
                <a:gd name="T27" fmla="*/ 340 h 340"/>
                <a:gd name="T28" fmla="*/ 397 w 454"/>
                <a:gd name="T29" fmla="*/ 227 h 340"/>
                <a:gd name="T30" fmla="*/ 454 w 454"/>
                <a:gd name="T31" fmla="*/ 227 h 340"/>
                <a:gd name="T32" fmla="*/ 454 w 454"/>
                <a:gd name="T33" fmla="*/ 56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4" h="340">
                  <a:moveTo>
                    <a:pt x="454" y="56"/>
                  </a:moveTo>
                  <a:lnTo>
                    <a:pt x="397" y="56"/>
                  </a:lnTo>
                  <a:lnTo>
                    <a:pt x="397" y="0"/>
                  </a:lnTo>
                  <a:lnTo>
                    <a:pt x="57" y="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283"/>
                  </a:lnTo>
                  <a:lnTo>
                    <a:pt x="340" y="283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06" name="Freeform 322"/>
            <p:cNvSpPr>
              <a:spLocks/>
            </p:cNvSpPr>
            <p:nvPr/>
          </p:nvSpPr>
          <p:spPr bwMode="auto">
            <a:xfrm>
              <a:off x="2173" y="6017"/>
              <a:ext cx="738" cy="396"/>
            </a:xfrm>
            <a:custGeom>
              <a:avLst/>
              <a:gdLst>
                <a:gd name="T0" fmla="*/ 738 w 738"/>
                <a:gd name="T1" fmla="*/ 396 h 396"/>
                <a:gd name="T2" fmla="*/ 624 w 738"/>
                <a:gd name="T3" fmla="*/ 396 h 396"/>
                <a:gd name="T4" fmla="*/ 624 w 738"/>
                <a:gd name="T5" fmla="*/ 340 h 396"/>
                <a:gd name="T6" fmla="*/ 341 w 738"/>
                <a:gd name="T7" fmla="*/ 340 h 396"/>
                <a:gd name="T8" fmla="*/ 341 w 738"/>
                <a:gd name="T9" fmla="*/ 226 h 396"/>
                <a:gd name="T10" fmla="*/ 227 w 738"/>
                <a:gd name="T11" fmla="*/ 226 h 396"/>
                <a:gd name="T12" fmla="*/ 227 w 738"/>
                <a:gd name="T13" fmla="*/ 170 h 396"/>
                <a:gd name="T14" fmla="*/ 0 w 738"/>
                <a:gd name="T15" fmla="*/ 170 h 396"/>
                <a:gd name="T16" fmla="*/ 0 w 738"/>
                <a:gd name="T17" fmla="*/ 0 h 396"/>
                <a:gd name="T18" fmla="*/ 227 w 738"/>
                <a:gd name="T19" fmla="*/ 0 h 396"/>
                <a:gd name="T20" fmla="*/ 227 w 738"/>
                <a:gd name="T21" fmla="*/ 56 h 396"/>
                <a:gd name="T22" fmla="*/ 341 w 738"/>
                <a:gd name="T23" fmla="*/ 56 h 396"/>
                <a:gd name="T24" fmla="*/ 341 w 738"/>
                <a:gd name="T25" fmla="*/ 113 h 396"/>
                <a:gd name="T26" fmla="*/ 397 w 738"/>
                <a:gd name="T27" fmla="*/ 113 h 396"/>
                <a:gd name="T28" fmla="*/ 397 w 738"/>
                <a:gd name="T29" fmla="*/ 170 h 396"/>
                <a:gd name="T30" fmla="*/ 681 w 738"/>
                <a:gd name="T31" fmla="*/ 170 h 396"/>
                <a:gd name="T32" fmla="*/ 681 w 738"/>
                <a:gd name="T33" fmla="*/ 226 h 396"/>
                <a:gd name="T34" fmla="*/ 624 w 738"/>
                <a:gd name="T35" fmla="*/ 226 h 396"/>
                <a:gd name="T36" fmla="*/ 624 w 738"/>
                <a:gd name="T37" fmla="*/ 283 h 396"/>
                <a:gd name="T38" fmla="*/ 681 w 738"/>
                <a:gd name="T39" fmla="*/ 283 h 396"/>
                <a:gd name="T40" fmla="*/ 681 w 738"/>
                <a:gd name="T41" fmla="*/ 340 h 396"/>
                <a:gd name="T42" fmla="*/ 738 w 738"/>
                <a:gd name="T43" fmla="*/ 340 h 396"/>
                <a:gd name="T44" fmla="*/ 738 w 738"/>
                <a:gd name="T45" fmla="*/ 39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38" h="396">
                  <a:moveTo>
                    <a:pt x="738" y="396"/>
                  </a:moveTo>
                  <a:lnTo>
                    <a:pt x="624" y="396"/>
                  </a:lnTo>
                  <a:lnTo>
                    <a:pt x="624" y="340"/>
                  </a:lnTo>
                  <a:lnTo>
                    <a:pt x="341" y="340"/>
                  </a:lnTo>
                  <a:lnTo>
                    <a:pt x="341" y="226"/>
                  </a:lnTo>
                  <a:lnTo>
                    <a:pt x="227" y="226"/>
                  </a:lnTo>
                  <a:lnTo>
                    <a:pt x="227" y="170"/>
                  </a:lnTo>
                  <a:lnTo>
                    <a:pt x="0" y="170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341" y="56"/>
                  </a:lnTo>
                  <a:lnTo>
                    <a:pt x="341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681" y="170"/>
                  </a:lnTo>
                  <a:lnTo>
                    <a:pt x="681" y="226"/>
                  </a:lnTo>
                  <a:lnTo>
                    <a:pt x="624" y="226"/>
                  </a:lnTo>
                  <a:lnTo>
                    <a:pt x="624" y="283"/>
                  </a:lnTo>
                  <a:lnTo>
                    <a:pt x="681" y="283"/>
                  </a:lnTo>
                  <a:lnTo>
                    <a:pt x="681" y="340"/>
                  </a:lnTo>
                  <a:lnTo>
                    <a:pt x="738" y="340"/>
                  </a:lnTo>
                  <a:lnTo>
                    <a:pt x="738" y="39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08" name="Freeform 324"/>
            <p:cNvSpPr>
              <a:spLocks/>
            </p:cNvSpPr>
            <p:nvPr/>
          </p:nvSpPr>
          <p:spPr bwMode="auto">
            <a:xfrm>
              <a:off x="2457" y="5846"/>
              <a:ext cx="510" cy="341"/>
            </a:xfrm>
            <a:custGeom>
              <a:avLst/>
              <a:gdLst>
                <a:gd name="T0" fmla="*/ 510 w 510"/>
                <a:gd name="T1" fmla="*/ 57 h 341"/>
                <a:gd name="T2" fmla="*/ 340 w 510"/>
                <a:gd name="T3" fmla="*/ 57 h 341"/>
                <a:gd name="T4" fmla="*/ 340 w 510"/>
                <a:gd name="T5" fmla="*/ 0 h 341"/>
                <a:gd name="T6" fmla="*/ 283 w 510"/>
                <a:gd name="T7" fmla="*/ 0 h 341"/>
                <a:gd name="T8" fmla="*/ 283 w 510"/>
                <a:gd name="T9" fmla="*/ 57 h 341"/>
                <a:gd name="T10" fmla="*/ 170 w 510"/>
                <a:gd name="T11" fmla="*/ 57 h 341"/>
                <a:gd name="T12" fmla="*/ 170 w 510"/>
                <a:gd name="T13" fmla="*/ 114 h 341"/>
                <a:gd name="T14" fmla="*/ 113 w 510"/>
                <a:gd name="T15" fmla="*/ 114 h 341"/>
                <a:gd name="T16" fmla="*/ 113 w 510"/>
                <a:gd name="T17" fmla="*/ 171 h 341"/>
                <a:gd name="T18" fmla="*/ 0 w 510"/>
                <a:gd name="T19" fmla="*/ 171 h 341"/>
                <a:gd name="T20" fmla="*/ 0 w 510"/>
                <a:gd name="T21" fmla="*/ 227 h 341"/>
                <a:gd name="T22" fmla="*/ 57 w 510"/>
                <a:gd name="T23" fmla="*/ 227 h 341"/>
                <a:gd name="T24" fmla="*/ 57 w 510"/>
                <a:gd name="T25" fmla="*/ 284 h 341"/>
                <a:gd name="T26" fmla="*/ 113 w 510"/>
                <a:gd name="T27" fmla="*/ 284 h 341"/>
                <a:gd name="T28" fmla="*/ 113 w 510"/>
                <a:gd name="T29" fmla="*/ 341 h 341"/>
                <a:gd name="T30" fmla="*/ 454 w 510"/>
                <a:gd name="T31" fmla="*/ 341 h 341"/>
                <a:gd name="T32" fmla="*/ 454 w 510"/>
                <a:gd name="T33" fmla="*/ 227 h 341"/>
                <a:gd name="T34" fmla="*/ 510 w 510"/>
                <a:gd name="T35" fmla="*/ 227 h 341"/>
                <a:gd name="T36" fmla="*/ 510 w 510"/>
                <a:gd name="T37" fmla="*/ 5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0" h="341">
                  <a:moveTo>
                    <a:pt x="510" y="57"/>
                  </a:moveTo>
                  <a:lnTo>
                    <a:pt x="340" y="57"/>
                  </a:lnTo>
                  <a:lnTo>
                    <a:pt x="340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113" y="114"/>
                  </a:lnTo>
                  <a:lnTo>
                    <a:pt x="113" y="171"/>
                  </a:lnTo>
                  <a:lnTo>
                    <a:pt x="0" y="171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113" y="284"/>
                  </a:lnTo>
                  <a:lnTo>
                    <a:pt x="113" y="341"/>
                  </a:lnTo>
                  <a:lnTo>
                    <a:pt x="454" y="341"/>
                  </a:lnTo>
                  <a:lnTo>
                    <a:pt x="454" y="227"/>
                  </a:lnTo>
                  <a:lnTo>
                    <a:pt x="510" y="227"/>
                  </a:lnTo>
                  <a:lnTo>
                    <a:pt x="510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09" name="Freeform 325"/>
            <p:cNvSpPr>
              <a:spLocks/>
            </p:cNvSpPr>
            <p:nvPr/>
          </p:nvSpPr>
          <p:spPr bwMode="auto">
            <a:xfrm>
              <a:off x="2117" y="5733"/>
              <a:ext cx="623" cy="340"/>
            </a:xfrm>
            <a:custGeom>
              <a:avLst/>
              <a:gdLst>
                <a:gd name="T0" fmla="*/ 56 w 623"/>
                <a:gd name="T1" fmla="*/ 0 h 340"/>
                <a:gd name="T2" fmla="*/ 170 w 623"/>
                <a:gd name="T3" fmla="*/ 0 h 340"/>
                <a:gd name="T4" fmla="*/ 170 w 623"/>
                <a:gd name="T5" fmla="*/ 57 h 340"/>
                <a:gd name="T6" fmla="*/ 510 w 623"/>
                <a:gd name="T7" fmla="*/ 57 h 340"/>
                <a:gd name="T8" fmla="*/ 510 w 623"/>
                <a:gd name="T9" fmla="*/ 113 h 340"/>
                <a:gd name="T10" fmla="*/ 623 w 623"/>
                <a:gd name="T11" fmla="*/ 113 h 340"/>
                <a:gd name="T12" fmla="*/ 623 w 623"/>
                <a:gd name="T13" fmla="*/ 170 h 340"/>
                <a:gd name="T14" fmla="*/ 510 w 623"/>
                <a:gd name="T15" fmla="*/ 170 h 340"/>
                <a:gd name="T16" fmla="*/ 510 w 623"/>
                <a:gd name="T17" fmla="*/ 227 h 340"/>
                <a:gd name="T18" fmla="*/ 453 w 623"/>
                <a:gd name="T19" fmla="*/ 227 h 340"/>
                <a:gd name="T20" fmla="*/ 453 w 623"/>
                <a:gd name="T21" fmla="*/ 284 h 340"/>
                <a:gd name="T22" fmla="*/ 340 w 623"/>
                <a:gd name="T23" fmla="*/ 284 h 340"/>
                <a:gd name="T24" fmla="*/ 340 w 623"/>
                <a:gd name="T25" fmla="*/ 340 h 340"/>
                <a:gd name="T26" fmla="*/ 283 w 623"/>
                <a:gd name="T27" fmla="*/ 340 h 340"/>
                <a:gd name="T28" fmla="*/ 283 w 623"/>
                <a:gd name="T29" fmla="*/ 284 h 340"/>
                <a:gd name="T30" fmla="*/ 0 w 623"/>
                <a:gd name="T31" fmla="*/ 284 h 340"/>
                <a:gd name="T32" fmla="*/ 0 w 623"/>
                <a:gd name="T33" fmla="*/ 113 h 340"/>
                <a:gd name="T34" fmla="*/ 56 w 623"/>
                <a:gd name="T35" fmla="*/ 113 h 340"/>
                <a:gd name="T36" fmla="*/ 56 w 623"/>
                <a:gd name="T3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3" h="340">
                  <a:moveTo>
                    <a:pt x="56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623" y="113"/>
                  </a:lnTo>
                  <a:lnTo>
                    <a:pt x="623" y="170"/>
                  </a:lnTo>
                  <a:lnTo>
                    <a:pt x="510" y="170"/>
                  </a:lnTo>
                  <a:lnTo>
                    <a:pt x="510" y="227"/>
                  </a:lnTo>
                  <a:lnTo>
                    <a:pt x="453" y="227"/>
                  </a:lnTo>
                  <a:lnTo>
                    <a:pt x="453" y="284"/>
                  </a:lnTo>
                  <a:lnTo>
                    <a:pt x="340" y="284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10" name="Freeform 326"/>
            <p:cNvSpPr>
              <a:spLocks/>
            </p:cNvSpPr>
            <p:nvPr/>
          </p:nvSpPr>
          <p:spPr bwMode="auto">
            <a:xfrm>
              <a:off x="2173" y="5336"/>
              <a:ext cx="511" cy="227"/>
            </a:xfrm>
            <a:custGeom>
              <a:avLst/>
              <a:gdLst>
                <a:gd name="T0" fmla="*/ 511 w 511"/>
                <a:gd name="T1" fmla="*/ 227 h 227"/>
                <a:gd name="T2" fmla="*/ 114 w 511"/>
                <a:gd name="T3" fmla="*/ 227 h 227"/>
                <a:gd name="T4" fmla="*/ 114 w 511"/>
                <a:gd name="T5" fmla="*/ 170 h 227"/>
                <a:gd name="T6" fmla="*/ 57 w 511"/>
                <a:gd name="T7" fmla="*/ 170 h 227"/>
                <a:gd name="T8" fmla="*/ 57 w 511"/>
                <a:gd name="T9" fmla="*/ 114 h 227"/>
                <a:gd name="T10" fmla="*/ 0 w 511"/>
                <a:gd name="T11" fmla="*/ 114 h 227"/>
                <a:gd name="T12" fmla="*/ 0 w 511"/>
                <a:gd name="T13" fmla="*/ 57 h 227"/>
                <a:gd name="T14" fmla="*/ 57 w 511"/>
                <a:gd name="T15" fmla="*/ 57 h 227"/>
                <a:gd name="T16" fmla="*/ 57 w 511"/>
                <a:gd name="T17" fmla="*/ 0 h 227"/>
                <a:gd name="T18" fmla="*/ 227 w 511"/>
                <a:gd name="T19" fmla="*/ 0 h 227"/>
                <a:gd name="T20" fmla="*/ 227 w 511"/>
                <a:gd name="T21" fmla="*/ 114 h 227"/>
                <a:gd name="T22" fmla="*/ 511 w 511"/>
                <a:gd name="T23" fmla="*/ 114 h 227"/>
                <a:gd name="T24" fmla="*/ 511 w 511"/>
                <a:gd name="T2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1" h="227">
                  <a:moveTo>
                    <a:pt x="511" y="227"/>
                  </a:moveTo>
                  <a:lnTo>
                    <a:pt x="114" y="227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511" y="114"/>
                  </a:lnTo>
                  <a:lnTo>
                    <a:pt x="511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11" name="Freeform 327"/>
            <p:cNvSpPr>
              <a:spLocks/>
            </p:cNvSpPr>
            <p:nvPr/>
          </p:nvSpPr>
          <p:spPr bwMode="auto">
            <a:xfrm>
              <a:off x="2514" y="4939"/>
              <a:ext cx="283" cy="227"/>
            </a:xfrm>
            <a:custGeom>
              <a:avLst/>
              <a:gdLst>
                <a:gd name="T0" fmla="*/ 56 w 283"/>
                <a:gd name="T1" fmla="*/ 0 h 227"/>
                <a:gd name="T2" fmla="*/ 56 w 283"/>
                <a:gd name="T3" fmla="*/ 57 h 227"/>
                <a:gd name="T4" fmla="*/ 113 w 283"/>
                <a:gd name="T5" fmla="*/ 57 h 227"/>
                <a:gd name="T6" fmla="*/ 113 w 283"/>
                <a:gd name="T7" fmla="*/ 114 h 227"/>
                <a:gd name="T8" fmla="*/ 0 w 283"/>
                <a:gd name="T9" fmla="*/ 114 h 227"/>
                <a:gd name="T10" fmla="*/ 0 w 283"/>
                <a:gd name="T11" fmla="*/ 170 h 227"/>
                <a:gd name="T12" fmla="*/ 56 w 283"/>
                <a:gd name="T13" fmla="*/ 170 h 227"/>
                <a:gd name="T14" fmla="*/ 56 w 283"/>
                <a:gd name="T15" fmla="*/ 227 h 227"/>
                <a:gd name="T16" fmla="*/ 113 w 283"/>
                <a:gd name="T17" fmla="*/ 227 h 227"/>
                <a:gd name="T18" fmla="*/ 113 w 283"/>
                <a:gd name="T19" fmla="*/ 170 h 227"/>
                <a:gd name="T20" fmla="*/ 226 w 283"/>
                <a:gd name="T21" fmla="*/ 170 h 227"/>
                <a:gd name="T22" fmla="*/ 226 w 283"/>
                <a:gd name="T23" fmla="*/ 114 h 227"/>
                <a:gd name="T24" fmla="*/ 283 w 283"/>
                <a:gd name="T25" fmla="*/ 114 h 227"/>
                <a:gd name="T26" fmla="*/ 283 w 283"/>
                <a:gd name="T27" fmla="*/ 0 h 227"/>
                <a:gd name="T28" fmla="*/ 56 w 283"/>
                <a:gd name="T2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3" h="227">
                  <a:moveTo>
                    <a:pt x="56" y="0"/>
                  </a:moveTo>
                  <a:lnTo>
                    <a:pt x="56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226" y="170"/>
                  </a:lnTo>
                  <a:lnTo>
                    <a:pt x="226" y="114"/>
                  </a:lnTo>
                  <a:lnTo>
                    <a:pt x="283" y="114"/>
                  </a:lnTo>
                  <a:lnTo>
                    <a:pt x="283" y="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12" name="Freeform 328"/>
            <p:cNvSpPr>
              <a:spLocks/>
            </p:cNvSpPr>
            <p:nvPr/>
          </p:nvSpPr>
          <p:spPr bwMode="auto">
            <a:xfrm>
              <a:off x="2117" y="5450"/>
              <a:ext cx="907" cy="453"/>
            </a:xfrm>
            <a:custGeom>
              <a:avLst/>
              <a:gdLst>
                <a:gd name="T0" fmla="*/ 567 w 907"/>
                <a:gd name="T1" fmla="*/ 56 h 453"/>
                <a:gd name="T2" fmla="*/ 623 w 907"/>
                <a:gd name="T3" fmla="*/ 56 h 453"/>
                <a:gd name="T4" fmla="*/ 623 w 907"/>
                <a:gd name="T5" fmla="*/ 0 h 453"/>
                <a:gd name="T6" fmla="*/ 794 w 907"/>
                <a:gd name="T7" fmla="*/ 0 h 453"/>
                <a:gd name="T8" fmla="*/ 794 w 907"/>
                <a:gd name="T9" fmla="*/ 56 h 453"/>
                <a:gd name="T10" fmla="*/ 850 w 907"/>
                <a:gd name="T11" fmla="*/ 56 h 453"/>
                <a:gd name="T12" fmla="*/ 850 w 907"/>
                <a:gd name="T13" fmla="*/ 170 h 453"/>
                <a:gd name="T14" fmla="*/ 907 w 907"/>
                <a:gd name="T15" fmla="*/ 170 h 453"/>
                <a:gd name="T16" fmla="*/ 907 w 907"/>
                <a:gd name="T17" fmla="*/ 340 h 453"/>
                <a:gd name="T18" fmla="*/ 850 w 907"/>
                <a:gd name="T19" fmla="*/ 340 h 453"/>
                <a:gd name="T20" fmla="*/ 850 w 907"/>
                <a:gd name="T21" fmla="*/ 453 h 453"/>
                <a:gd name="T22" fmla="*/ 680 w 907"/>
                <a:gd name="T23" fmla="*/ 453 h 453"/>
                <a:gd name="T24" fmla="*/ 680 w 907"/>
                <a:gd name="T25" fmla="*/ 396 h 453"/>
                <a:gd name="T26" fmla="*/ 510 w 907"/>
                <a:gd name="T27" fmla="*/ 396 h 453"/>
                <a:gd name="T28" fmla="*/ 510 w 907"/>
                <a:gd name="T29" fmla="*/ 340 h 453"/>
                <a:gd name="T30" fmla="*/ 170 w 907"/>
                <a:gd name="T31" fmla="*/ 340 h 453"/>
                <a:gd name="T32" fmla="*/ 170 w 907"/>
                <a:gd name="T33" fmla="*/ 283 h 453"/>
                <a:gd name="T34" fmla="*/ 56 w 907"/>
                <a:gd name="T35" fmla="*/ 283 h 453"/>
                <a:gd name="T36" fmla="*/ 56 w 907"/>
                <a:gd name="T37" fmla="*/ 226 h 453"/>
                <a:gd name="T38" fmla="*/ 0 w 907"/>
                <a:gd name="T39" fmla="*/ 226 h 453"/>
                <a:gd name="T40" fmla="*/ 0 w 907"/>
                <a:gd name="T41" fmla="*/ 170 h 453"/>
                <a:gd name="T42" fmla="*/ 56 w 907"/>
                <a:gd name="T43" fmla="*/ 170 h 453"/>
                <a:gd name="T44" fmla="*/ 56 w 907"/>
                <a:gd name="T45" fmla="*/ 0 h 453"/>
                <a:gd name="T46" fmla="*/ 113 w 907"/>
                <a:gd name="T47" fmla="*/ 0 h 453"/>
                <a:gd name="T48" fmla="*/ 113 w 907"/>
                <a:gd name="T49" fmla="*/ 56 h 453"/>
                <a:gd name="T50" fmla="*/ 170 w 907"/>
                <a:gd name="T51" fmla="*/ 56 h 453"/>
                <a:gd name="T52" fmla="*/ 170 w 907"/>
                <a:gd name="T53" fmla="*/ 113 h 453"/>
                <a:gd name="T54" fmla="*/ 567 w 907"/>
                <a:gd name="T55" fmla="*/ 113 h 453"/>
                <a:gd name="T56" fmla="*/ 567 w 907"/>
                <a:gd name="T57" fmla="*/ 56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7" h="453">
                  <a:moveTo>
                    <a:pt x="567" y="56"/>
                  </a:moveTo>
                  <a:lnTo>
                    <a:pt x="623" y="56"/>
                  </a:lnTo>
                  <a:lnTo>
                    <a:pt x="623" y="0"/>
                  </a:lnTo>
                  <a:lnTo>
                    <a:pt x="794" y="0"/>
                  </a:lnTo>
                  <a:lnTo>
                    <a:pt x="794" y="56"/>
                  </a:lnTo>
                  <a:lnTo>
                    <a:pt x="850" y="56"/>
                  </a:lnTo>
                  <a:lnTo>
                    <a:pt x="850" y="170"/>
                  </a:lnTo>
                  <a:lnTo>
                    <a:pt x="907" y="170"/>
                  </a:lnTo>
                  <a:lnTo>
                    <a:pt x="907" y="340"/>
                  </a:lnTo>
                  <a:lnTo>
                    <a:pt x="850" y="340"/>
                  </a:lnTo>
                  <a:lnTo>
                    <a:pt x="850" y="453"/>
                  </a:lnTo>
                  <a:lnTo>
                    <a:pt x="680" y="453"/>
                  </a:lnTo>
                  <a:lnTo>
                    <a:pt x="680" y="396"/>
                  </a:lnTo>
                  <a:lnTo>
                    <a:pt x="510" y="396"/>
                  </a:lnTo>
                  <a:lnTo>
                    <a:pt x="510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56" y="283"/>
                  </a:lnTo>
                  <a:lnTo>
                    <a:pt x="56" y="226"/>
                  </a:lnTo>
                  <a:lnTo>
                    <a:pt x="0" y="226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567" y="113"/>
                  </a:lnTo>
                  <a:lnTo>
                    <a:pt x="567" y="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13" name="Freeform 329"/>
            <p:cNvSpPr>
              <a:spLocks/>
            </p:cNvSpPr>
            <p:nvPr/>
          </p:nvSpPr>
          <p:spPr bwMode="auto">
            <a:xfrm>
              <a:off x="1210" y="5279"/>
              <a:ext cx="963" cy="511"/>
            </a:xfrm>
            <a:custGeom>
              <a:avLst/>
              <a:gdLst>
                <a:gd name="T0" fmla="*/ 963 w 963"/>
                <a:gd name="T1" fmla="*/ 114 h 511"/>
                <a:gd name="T2" fmla="*/ 850 w 963"/>
                <a:gd name="T3" fmla="*/ 114 h 511"/>
                <a:gd name="T4" fmla="*/ 850 w 963"/>
                <a:gd name="T5" fmla="*/ 57 h 511"/>
                <a:gd name="T6" fmla="*/ 737 w 963"/>
                <a:gd name="T7" fmla="*/ 57 h 511"/>
                <a:gd name="T8" fmla="*/ 737 w 963"/>
                <a:gd name="T9" fmla="*/ 0 h 511"/>
                <a:gd name="T10" fmla="*/ 510 w 963"/>
                <a:gd name="T11" fmla="*/ 0 h 511"/>
                <a:gd name="T12" fmla="*/ 510 w 963"/>
                <a:gd name="T13" fmla="*/ 57 h 511"/>
                <a:gd name="T14" fmla="*/ 453 w 963"/>
                <a:gd name="T15" fmla="*/ 57 h 511"/>
                <a:gd name="T16" fmla="*/ 453 w 963"/>
                <a:gd name="T17" fmla="*/ 114 h 511"/>
                <a:gd name="T18" fmla="*/ 340 w 963"/>
                <a:gd name="T19" fmla="*/ 114 h 511"/>
                <a:gd name="T20" fmla="*/ 340 w 963"/>
                <a:gd name="T21" fmla="*/ 171 h 511"/>
                <a:gd name="T22" fmla="*/ 226 w 963"/>
                <a:gd name="T23" fmla="*/ 171 h 511"/>
                <a:gd name="T24" fmla="*/ 226 w 963"/>
                <a:gd name="T25" fmla="*/ 227 h 511"/>
                <a:gd name="T26" fmla="*/ 113 w 963"/>
                <a:gd name="T27" fmla="*/ 227 h 511"/>
                <a:gd name="T28" fmla="*/ 113 w 963"/>
                <a:gd name="T29" fmla="*/ 284 h 511"/>
                <a:gd name="T30" fmla="*/ 0 w 963"/>
                <a:gd name="T31" fmla="*/ 284 h 511"/>
                <a:gd name="T32" fmla="*/ 0 w 963"/>
                <a:gd name="T33" fmla="*/ 397 h 511"/>
                <a:gd name="T34" fmla="*/ 113 w 963"/>
                <a:gd name="T35" fmla="*/ 397 h 511"/>
                <a:gd name="T36" fmla="*/ 113 w 963"/>
                <a:gd name="T37" fmla="*/ 341 h 511"/>
                <a:gd name="T38" fmla="*/ 170 w 963"/>
                <a:gd name="T39" fmla="*/ 341 h 511"/>
                <a:gd name="T40" fmla="*/ 170 w 963"/>
                <a:gd name="T41" fmla="*/ 511 h 511"/>
                <a:gd name="T42" fmla="*/ 283 w 963"/>
                <a:gd name="T43" fmla="*/ 511 h 511"/>
                <a:gd name="T44" fmla="*/ 283 w 963"/>
                <a:gd name="T45" fmla="*/ 454 h 511"/>
                <a:gd name="T46" fmla="*/ 396 w 963"/>
                <a:gd name="T47" fmla="*/ 454 h 511"/>
                <a:gd name="T48" fmla="*/ 396 w 963"/>
                <a:gd name="T49" fmla="*/ 284 h 511"/>
                <a:gd name="T50" fmla="*/ 510 w 963"/>
                <a:gd name="T51" fmla="*/ 284 h 511"/>
                <a:gd name="T52" fmla="*/ 510 w 963"/>
                <a:gd name="T53" fmla="*/ 397 h 511"/>
                <a:gd name="T54" fmla="*/ 623 w 963"/>
                <a:gd name="T55" fmla="*/ 397 h 511"/>
                <a:gd name="T56" fmla="*/ 623 w 963"/>
                <a:gd name="T57" fmla="*/ 454 h 511"/>
                <a:gd name="T58" fmla="*/ 737 w 963"/>
                <a:gd name="T59" fmla="*/ 454 h 511"/>
                <a:gd name="T60" fmla="*/ 737 w 963"/>
                <a:gd name="T61" fmla="*/ 341 h 511"/>
                <a:gd name="T62" fmla="*/ 793 w 963"/>
                <a:gd name="T63" fmla="*/ 341 h 511"/>
                <a:gd name="T64" fmla="*/ 793 w 963"/>
                <a:gd name="T65" fmla="*/ 284 h 511"/>
                <a:gd name="T66" fmla="*/ 850 w 963"/>
                <a:gd name="T67" fmla="*/ 284 h 511"/>
                <a:gd name="T68" fmla="*/ 850 w 963"/>
                <a:gd name="T69" fmla="*/ 227 h 511"/>
                <a:gd name="T70" fmla="*/ 907 w 963"/>
                <a:gd name="T71" fmla="*/ 227 h 511"/>
                <a:gd name="T72" fmla="*/ 907 w 963"/>
                <a:gd name="T73" fmla="*/ 171 h 511"/>
                <a:gd name="T74" fmla="*/ 963 w 963"/>
                <a:gd name="T75" fmla="*/ 171 h 511"/>
                <a:gd name="T76" fmla="*/ 963 w 963"/>
                <a:gd name="T77" fmla="*/ 11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63" h="511">
                  <a:moveTo>
                    <a:pt x="963" y="114"/>
                  </a:moveTo>
                  <a:lnTo>
                    <a:pt x="850" y="114"/>
                  </a:lnTo>
                  <a:lnTo>
                    <a:pt x="850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53" y="57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171"/>
                  </a:lnTo>
                  <a:lnTo>
                    <a:pt x="226" y="171"/>
                  </a:lnTo>
                  <a:lnTo>
                    <a:pt x="226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0" y="284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341"/>
                  </a:lnTo>
                  <a:lnTo>
                    <a:pt x="170" y="341"/>
                  </a:lnTo>
                  <a:lnTo>
                    <a:pt x="170" y="511"/>
                  </a:lnTo>
                  <a:lnTo>
                    <a:pt x="283" y="511"/>
                  </a:lnTo>
                  <a:lnTo>
                    <a:pt x="283" y="454"/>
                  </a:lnTo>
                  <a:lnTo>
                    <a:pt x="396" y="454"/>
                  </a:lnTo>
                  <a:lnTo>
                    <a:pt x="396" y="284"/>
                  </a:lnTo>
                  <a:lnTo>
                    <a:pt x="510" y="284"/>
                  </a:lnTo>
                  <a:lnTo>
                    <a:pt x="510" y="397"/>
                  </a:lnTo>
                  <a:lnTo>
                    <a:pt x="623" y="397"/>
                  </a:lnTo>
                  <a:lnTo>
                    <a:pt x="623" y="454"/>
                  </a:lnTo>
                  <a:lnTo>
                    <a:pt x="737" y="454"/>
                  </a:lnTo>
                  <a:lnTo>
                    <a:pt x="737" y="341"/>
                  </a:lnTo>
                  <a:lnTo>
                    <a:pt x="793" y="341"/>
                  </a:lnTo>
                  <a:lnTo>
                    <a:pt x="793" y="284"/>
                  </a:lnTo>
                  <a:lnTo>
                    <a:pt x="850" y="284"/>
                  </a:lnTo>
                  <a:lnTo>
                    <a:pt x="850" y="227"/>
                  </a:lnTo>
                  <a:lnTo>
                    <a:pt x="907" y="227"/>
                  </a:lnTo>
                  <a:lnTo>
                    <a:pt x="907" y="171"/>
                  </a:lnTo>
                  <a:lnTo>
                    <a:pt x="963" y="171"/>
                  </a:lnTo>
                  <a:lnTo>
                    <a:pt x="963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14" name="Freeform 330"/>
            <p:cNvSpPr>
              <a:spLocks/>
            </p:cNvSpPr>
            <p:nvPr/>
          </p:nvSpPr>
          <p:spPr bwMode="auto">
            <a:xfrm>
              <a:off x="1039" y="4429"/>
              <a:ext cx="1191" cy="964"/>
            </a:xfrm>
            <a:custGeom>
              <a:avLst/>
              <a:gdLst>
                <a:gd name="T0" fmla="*/ 341 w 1191"/>
                <a:gd name="T1" fmla="*/ 0 h 964"/>
                <a:gd name="T2" fmla="*/ 681 w 1191"/>
                <a:gd name="T3" fmla="*/ 0 h 964"/>
                <a:gd name="T4" fmla="*/ 681 w 1191"/>
                <a:gd name="T5" fmla="*/ 57 h 964"/>
                <a:gd name="T6" fmla="*/ 738 w 1191"/>
                <a:gd name="T7" fmla="*/ 57 h 964"/>
                <a:gd name="T8" fmla="*/ 738 w 1191"/>
                <a:gd name="T9" fmla="*/ 227 h 964"/>
                <a:gd name="T10" fmla="*/ 794 w 1191"/>
                <a:gd name="T11" fmla="*/ 227 h 964"/>
                <a:gd name="T12" fmla="*/ 794 w 1191"/>
                <a:gd name="T13" fmla="*/ 340 h 964"/>
                <a:gd name="T14" fmla="*/ 851 w 1191"/>
                <a:gd name="T15" fmla="*/ 340 h 964"/>
                <a:gd name="T16" fmla="*/ 851 w 1191"/>
                <a:gd name="T17" fmla="*/ 397 h 964"/>
                <a:gd name="T18" fmla="*/ 908 w 1191"/>
                <a:gd name="T19" fmla="*/ 397 h 964"/>
                <a:gd name="T20" fmla="*/ 908 w 1191"/>
                <a:gd name="T21" fmla="*/ 510 h 964"/>
                <a:gd name="T22" fmla="*/ 1021 w 1191"/>
                <a:gd name="T23" fmla="*/ 510 h 964"/>
                <a:gd name="T24" fmla="*/ 1021 w 1191"/>
                <a:gd name="T25" fmla="*/ 397 h 964"/>
                <a:gd name="T26" fmla="*/ 1078 w 1191"/>
                <a:gd name="T27" fmla="*/ 397 h 964"/>
                <a:gd name="T28" fmla="*/ 1078 w 1191"/>
                <a:gd name="T29" fmla="*/ 454 h 964"/>
                <a:gd name="T30" fmla="*/ 1134 w 1191"/>
                <a:gd name="T31" fmla="*/ 454 h 964"/>
                <a:gd name="T32" fmla="*/ 1134 w 1191"/>
                <a:gd name="T33" fmla="*/ 850 h 964"/>
                <a:gd name="T34" fmla="*/ 1191 w 1191"/>
                <a:gd name="T35" fmla="*/ 850 h 964"/>
                <a:gd name="T36" fmla="*/ 1191 w 1191"/>
                <a:gd name="T37" fmla="*/ 964 h 964"/>
                <a:gd name="T38" fmla="*/ 1021 w 1191"/>
                <a:gd name="T39" fmla="*/ 964 h 964"/>
                <a:gd name="T40" fmla="*/ 1021 w 1191"/>
                <a:gd name="T41" fmla="*/ 907 h 964"/>
                <a:gd name="T42" fmla="*/ 908 w 1191"/>
                <a:gd name="T43" fmla="*/ 907 h 964"/>
                <a:gd name="T44" fmla="*/ 908 w 1191"/>
                <a:gd name="T45" fmla="*/ 850 h 964"/>
                <a:gd name="T46" fmla="*/ 681 w 1191"/>
                <a:gd name="T47" fmla="*/ 850 h 964"/>
                <a:gd name="T48" fmla="*/ 681 w 1191"/>
                <a:gd name="T49" fmla="*/ 907 h 964"/>
                <a:gd name="T50" fmla="*/ 624 w 1191"/>
                <a:gd name="T51" fmla="*/ 907 h 964"/>
                <a:gd name="T52" fmla="*/ 624 w 1191"/>
                <a:gd name="T53" fmla="*/ 964 h 964"/>
                <a:gd name="T54" fmla="*/ 454 w 1191"/>
                <a:gd name="T55" fmla="*/ 964 h 964"/>
                <a:gd name="T56" fmla="*/ 454 w 1191"/>
                <a:gd name="T57" fmla="*/ 794 h 964"/>
                <a:gd name="T58" fmla="*/ 397 w 1191"/>
                <a:gd name="T59" fmla="*/ 794 h 964"/>
                <a:gd name="T60" fmla="*/ 397 w 1191"/>
                <a:gd name="T61" fmla="*/ 850 h 964"/>
                <a:gd name="T62" fmla="*/ 341 w 1191"/>
                <a:gd name="T63" fmla="*/ 850 h 964"/>
                <a:gd name="T64" fmla="*/ 341 w 1191"/>
                <a:gd name="T65" fmla="*/ 737 h 964"/>
                <a:gd name="T66" fmla="*/ 284 w 1191"/>
                <a:gd name="T67" fmla="*/ 737 h 964"/>
                <a:gd name="T68" fmla="*/ 284 w 1191"/>
                <a:gd name="T69" fmla="*/ 680 h 964"/>
                <a:gd name="T70" fmla="*/ 171 w 1191"/>
                <a:gd name="T71" fmla="*/ 680 h 964"/>
                <a:gd name="T72" fmla="*/ 171 w 1191"/>
                <a:gd name="T73" fmla="*/ 624 h 964"/>
                <a:gd name="T74" fmla="*/ 57 w 1191"/>
                <a:gd name="T75" fmla="*/ 624 h 964"/>
                <a:gd name="T76" fmla="*/ 57 w 1191"/>
                <a:gd name="T77" fmla="*/ 567 h 964"/>
                <a:gd name="T78" fmla="*/ 0 w 1191"/>
                <a:gd name="T79" fmla="*/ 567 h 964"/>
                <a:gd name="T80" fmla="*/ 0 w 1191"/>
                <a:gd name="T81" fmla="*/ 510 h 964"/>
                <a:gd name="T82" fmla="*/ 0 w 1191"/>
                <a:gd name="T83" fmla="*/ 340 h 964"/>
                <a:gd name="T84" fmla="*/ 114 w 1191"/>
                <a:gd name="T85" fmla="*/ 340 h 964"/>
                <a:gd name="T86" fmla="*/ 114 w 1191"/>
                <a:gd name="T87" fmla="*/ 283 h 964"/>
                <a:gd name="T88" fmla="*/ 171 w 1191"/>
                <a:gd name="T89" fmla="*/ 283 h 964"/>
                <a:gd name="T90" fmla="*/ 171 w 1191"/>
                <a:gd name="T91" fmla="*/ 113 h 964"/>
                <a:gd name="T92" fmla="*/ 284 w 1191"/>
                <a:gd name="T93" fmla="*/ 113 h 964"/>
                <a:gd name="T94" fmla="*/ 284 w 1191"/>
                <a:gd name="T95" fmla="*/ 57 h 964"/>
                <a:gd name="T96" fmla="*/ 341 w 1191"/>
                <a:gd name="T97" fmla="*/ 57 h 964"/>
                <a:gd name="T98" fmla="*/ 341 w 1191"/>
                <a:gd name="T99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91" h="964">
                  <a:moveTo>
                    <a:pt x="341" y="0"/>
                  </a:moveTo>
                  <a:lnTo>
                    <a:pt x="681" y="0"/>
                  </a:lnTo>
                  <a:lnTo>
                    <a:pt x="681" y="57"/>
                  </a:lnTo>
                  <a:lnTo>
                    <a:pt x="738" y="57"/>
                  </a:lnTo>
                  <a:lnTo>
                    <a:pt x="738" y="227"/>
                  </a:lnTo>
                  <a:lnTo>
                    <a:pt x="794" y="227"/>
                  </a:lnTo>
                  <a:lnTo>
                    <a:pt x="794" y="340"/>
                  </a:lnTo>
                  <a:lnTo>
                    <a:pt x="851" y="340"/>
                  </a:lnTo>
                  <a:lnTo>
                    <a:pt x="851" y="397"/>
                  </a:lnTo>
                  <a:lnTo>
                    <a:pt x="908" y="397"/>
                  </a:lnTo>
                  <a:lnTo>
                    <a:pt x="908" y="510"/>
                  </a:lnTo>
                  <a:lnTo>
                    <a:pt x="1021" y="510"/>
                  </a:lnTo>
                  <a:lnTo>
                    <a:pt x="1021" y="397"/>
                  </a:lnTo>
                  <a:lnTo>
                    <a:pt x="1078" y="397"/>
                  </a:lnTo>
                  <a:lnTo>
                    <a:pt x="1078" y="454"/>
                  </a:lnTo>
                  <a:lnTo>
                    <a:pt x="1134" y="454"/>
                  </a:lnTo>
                  <a:lnTo>
                    <a:pt x="1134" y="850"/>
                  </a:lnTo>
                  <a:lnTo>
                    <a:pt x="1191" y="850"/>
                  </a:lnTo>
                  <a:lnTo>
                    <a:pt x="1191" y="964"/>
                  </a:lnTo>
                  <a:lnTo>
                    <a:pt x="1021" y="964"/>
                  </a:lnTo>
                  <a:lnTo>
                    <a:pt x="1021" y="907"/>
                  </a:lnTo>
                  <a:lnTo>
                    <a:pt x="908" y="907"/>
                  </a:lnTo>
                  <a:lnTo>
                    <a:pt x="908" y="850"/>
                  </a:lnTo>
                  <a:lnTo>
                    <a:pt x="681" y="850"/>
                  </a:lnTo>
                  <a:lnTo>
                    <a:pt x="681" y="907"/>
                  </a:lnTo>
                  <a:lnTo>
                    <a:pt x="624" y="907"/>
                  </a:lnTo>
                  <a:lnTo>
                    <a:pt x="624" y="964"/>
                  </a:lnTo>
                  <a:lnTo>
                    <a:pt x="454" y="964"/>
                  </a:lnTo>
                  <a:lnTo>
                    <a:pt x="454" y="794"/>
                  </a:lnTo>
                  <a:lnTo>
                    <a:pt x="397" y="794"/>
                  </a:lnTo>
                  <a:lnTo>
                    <a:pt x="397" y="850"/>
                  </a:lnTo>
                  <a:lnTo>
                    <a:pt x="341" y="850"/>
                  </a:lnTo>
                  <a:lnTo>
                    <a:pt x="341" y="737"/>
                  </a:lnTo>
                  <a:lnTo>
                    <a:pt x="284" y="737"/>
                  </a:lnTo>
                  <a:lnTo>
                    <a:pt x="284" y="680"/>
                  </a:lnTo>
                  <a:lnTo>
                    <a:pt x="171" y="680"/>
                  </a:lnTo>
                  <a:lnTo>
                    <a:pt x="171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510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83"/>
                  </a:lnTo>
                  <a:lnTo>
                    <a:pt x="171" y="283"/>
                  </a:lnTo>
                  <a:lnTo>
                    <a:pt x="171" y="113"/>
                  </a:lnTo>
                  <a:lnTo>
                    <a:pt x="284" y="113"/>
                  </a:lnTo>
                  <a:lnTo>
                    <a:pt x="284" y="57"/>
                  </a:lnTo>
                  <a:lnTo>
                    <a:pt x="341" y="57"/>
                  </a:lnTo>
                  <a:lnTo>
                    <a:pt x="34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15" name="Freeform 331"/>
            <p:cNvSpPr>
              <a:spLocks/>
            </p:cNvSpPr>
            <p:nvPr/>
          </p:nvSpPr>
          <p:spPr bwMode="auto">
            <a:xfrm>
              <a:off x="472" y="4883"/>
              <a:ext cx="1078" cy="850"/>
            </a:xfrm>
            <a:custGeom>
              <a:avLst/>
              <a:gdLst>
                <a:gd name="T0" fmla="*/ 567 w 1078"/>
                <a:gd name="T1" fmla="*/ 850 h 850"/>
                <a:gd name="T2" fmla="*/ 794 w 1078"/>
                <a:gd name="T3" fmla="*/ 850 h 850"/>
                <a:gd name="T4" fmla="*/ 794 w 1078"/>
                <a:gd name="T5" fmla="*/ 793 h 850"/>
                <a:gd name="T6" fmla="*/ 738 w 1078"/>
                <a:gd name="T7" fmla="*/ 793 h 850"/>
                <a:gd name="T8" fmla="*/ 738 w 1078"/>
                <a:gd name="T9" fmla="*/ 680 h 850"/>
                <a:gd name="T10" fmla="*/ 851 w 1078"/>
                <a:gd name="T11" fmla="*/ 680 h 850"/>
                <a:gd name="T12" fmla="*/ 851 w 1078"/>
                <a:gd name="T13" fmla="*/ 623 h 850"/>
                <a:gd name="T14" fmla="*/ 964 w 1078"/>
                <a:gd name="T15" fmla="*/ 623 h 850"/>
                <a:gd name="T16" fmla="*/ 964 w 1078"/>
                <a:gd name="T17" fmla="*/ 567 h 850"/>
                <a:gd name="T18" fmla="*/ 1078 w 1078"/>
                <a:gd name="T19" fmla="*/ 567 h 850"/>
                <a:gd name="T20" fmla="*/ 1078 w 1078"/>
                <a:gd name="T21" fmla="*/ 510 h 850"/>
                <a:gd name="T22" fmla="*/ 1021 w 1078"/>
                <a:gd name="T23" fmla="*/ 510 h 850"/>
                <a:gd name="T24" fmla="*/ 1021 w 1078"/>
                <a:gd name="T25" fmla="*/ 340 h 850"/>
                <a:gd name="T26" fmla="*/ 964 w 1078"/>
                <a:gd name="T27" fmla="*/ 340 h 850"/>
                <a:gd name="T28" fmla="*/ 964 w 1078"/>
                <a:gd name="T29" fmla="*/ 396 h 850"/>
                <a:gd name="T30" fmla="*/ 908 w 1078"/>
                <a:gd name="T31" fmla="*/ 396 h 850"/>
                <a:gd name="T32" fmla="*/ 908 w 1078"/>
                <a:gd name="T33" fmla="*/ 283 h 850"/>
                <a:gd name="T34" fmla="*/ 851 w 1078"/>
                <a:gd name="T35" fmla="*/ 283 h 850"/>
                <a:gd name="T36" fmla="*/ 851 w 1078"/>
                <a:gd name="T37" fmla="*/ 226 h 850"/>
                <a:gd name="T38" fmla="*/ 738 w 1078"/>
                <a:gd name="T39" fmla="*/ 226 h 850"/>
                <a:gd name="T40" fmla="*/ 738 w 1078"/>
                <a:gd name="T41" fmla="*/ 170 h 850"/>
                <a:gd name="T42" fmla="*/ 624 w 1078"/>
                <a:gd name="T43" fmla="*/ 170 h 850"/>
                <a:gd name="T44" fmla="*/ 624 w 1078"/>
                <a:gd name="T45" fmla="*/ 113 h 850"/>
                <a:gd name="T46" fmla="*/ 454 w 1078"/>
                <a:gd name="T47" fmla="*/ 113 h 850"/>
                <a:gd name="T48" fmla="*/ 454 w 1078"/>
                <a:gd name="T49" fmla="*/ 56 h 850"/>
                <a:gd name="T50" fmla="*/ 397 w 1078"/>
                <a:gd name="T51" fmla="*/ 56 h 850"/>
                <a:gd name="T52" fmla="*/ 397 w 1078"/>
                <a:gd name="T53" fmla="*/ 0 h 850"/>
                <a:gd name="T54" fmla="*/ 341 w 1078"/>
                <a:gd name="T55" fmla="*/ 0 h 850"/>
                <a:gd name="T56" fmla="*/ 341 w 1078"/>
                <a:gd name="T57" fmla="*/ 56 h 850"/>
                <a:gd name="T58" fmla="*/ 171 w 1078"/>
                <a:gd name="T59" fmla="*/ 56 h 850"/>
                <a:gd name="T60" fmla="*/ 171 w 1078"/>
                <a:gd name="T61" fmla="*/ 113 h 850"/>
                <a:gd name="T62" fmla="*/ 114 w 1078"/>
                <a:gd name="T63" fmla="*/ 113 h 850"/>
                <a:gd name="T64" fmla="*/ 114 w 1078"/>
                <a:gd name="T65" fmla="*/ 170 h 850"/>
                <a:gd name="T66" fmla="*/ 171 w 1078"/>
                <a:gd name="T67" fmla="*/ 170 h 850"/>
                <a:gd name="T68" fmla="*/ 171 w 1078"/>
                <a:gd name="T69" fmla="*/ 226 h 850"/>
                <a:gd name="T70" fmla="*/ 114 w 1078"/>
                <a:gd name="T71" fmla="*/ 226 h 850"/>
                <a:gd name="T72" fmla="*/ 114 w 1078"/>
                <a:gd name="T73" fmla="*/ 283 h 850"/>
                <a:gd name="T74" fmla="*/ 0 w 1078"/>
                <a:gd name="T75" fmla="*/ 283 h 850"/>
                <a:gd name="T76" fmla="*/ 0 w 1078"/>
                <a:gd name="T77" fmla="*/ 453 h 850"/>
                <a:gd name="T78" fmla="*/ 57 w 1078"/>
                <a:gd name="T79" fmla="*/ 453 h 850"/>
                <a:gd name="T80" fmla="*/ 57 w 1078"/>
                <a:gd name="T81" fmla="*/ 510 h 850"/>
                <a:gd name="T82" fmla="*/ 227 w 1078"/>
                <a:gd name="T83" fmla="*/ 510 h 850"/>
                <a:gd name="T84" fmla="*/ 227 w 1078"/>
                <a:gd name="T85" fmla="*/ 623 h 850"/>
                <a:gd name="T86" fmla="*/ 397 w 1078"/>
                <a:gd name="T87" fmla="*/ 623 h 850"/>
                <a:gd name="T88" fmla="*/ 397 w 1078"/>
                <a:gd name="T89" fmla="*/ 680 h 850"/>
                <a:gd name="T90" fmla="*/ 454 w 1078"/>
                <a:gd name="T91" fmla="*/ 680 h 850"/>
                <a:gd name="T92" fmla="*/ 454 w 1078"/>
                <a:gd name="T93" fmla="*/ 737 h 850"/>
                <a:gd name="T94" fmla="*/ 511 w 1078"/>
                <a:gd name="T95" fmla="*/ 737 h 850"/>
                <a:gd name="T96" fmla="*/ 511 w 1078"/>
                <a:gd name="T97" fmla="*/ 793 h 850"/>
                <a:gd name="T98" fmla="*/ 567 w 1078"/>
                <a:gd name="T99" fmla="*/ 793 h 850"/>
                <a:gd name="T100" fmla="*/ 567 w 1078"/>
                <a:gd name="T101" fmla="*/ 85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8" h="850">
                  <a:moveTo>
                    <a:pt x="567" y="850"/>
                  </a:moveTo>
                  <a:lnTo>
                    <a:pt x="794" y="850"/>
                  </a:lnTo>
                  <a:lnTo>
                    <a:pt x="794" y="793"/>
                  </a:lnTo>
                  <a:lnTo>
                    <a:pt x="738" y="793"/>
                  </a:lnTo>
                  <a:lnTo>
                    <a:pt x="738" y="680"/>
                  </a:lnTo>
                  <a:lnTo>
                    <a:pt x="851" y="680"/>
                  </a:lnTo>
                  <a:lnTo>
                    <a:pt x="851" y="623"/>
                  </a:lnTo>
                  <a:lnTo>
                    <a:pt x="964" y="623"/>
                  </a:lnTo>
                  <a:lnTo>
                    <a:pt x="964" y="567"/>
                  </a:lnTo>
                  <a:lnTo>
                    <a:pt x="1078" y="567"/>
                  </a:lnTo>
                  <a:lnTo>
                    <a:pt x="1078" y="510"/>
                  </a:lnTo>
                  <a:lnTo>
                    <a:pt x="1021" y="510"/>
                  </a:lnTo>
                  <a:lnTo>
                    <a:pt x="1021" y="340"/>
                  </a:lnTo>
                  <a:lnTo>
                    <a:pt x="964" y="340"/>
                  </a:lnTo>
                  <a:lnTo>
                    <a:pt x="964" y="396"/>
                  </a:lnTo>
                  <a:lnTo>
                    <a:pt x="908" y="396"/>
                  </a:lnTo>
                  <a:lnTo>
                    <a:pt x="908" y="283"/>
                  </a:lnTo>
                  <a:lnTo>
                    <a:pt x="851" y="283"/>
                  </a:lnTo>
                  <a:lnTo>
                    <a:pt x="851" y="226"/>
                  </a:lnTo>
                  <a:lnTo>
                    <a:pt x="738" y="226"/>
                  </a:lnTo>
                  <a:lnTo>
                    <a:pt x="738" y="170"/>
                  </a:lnTo>
                  <a:lnTo>
                    <a:pt x="624" y="170"/>
                  </a:lnTo>
                  <a:lnTo>
                    <a:pt x="624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341" y="0"/>
                  </a:lnTo>
                  <a:lnTo>
                    <a:pt x="341" y="56"/>
                  </a:lnTo>
                  <a:lnTo>
                    <a:pt x="171" y="56"/>
                  </a:lnTo>
                  <a:lnTo>
                    <a:pt x="171" y="113"/>
                  </a:lnTo>
                  <a:lnTo>
                    <a:pt x="114" y="113"/>
                  </a:lnTo>
                  <a:lnTo>
                    <a:pt x="114" y="170"/>
                  </a:lnTo>
                  <a:lnTo>
                    <a:pt x="171" y="170"/>
                  </a:lnTo>
                  <a:lnTo>
                    <a:pt x="171" y="226"/>
                  </a:lnTo>
                  <a:lnTo>
                    <a:pt x="114" y="226"/>
                  </a:lnTo>
                  <a:lnTo>
                    <a:pt x="114" y="283"/>
                  </a:lnTo>
                  <a:lnTo>
                    <a:pt x="0" y="283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227" y="510"/>
                  </a:lnTo>
                  <a:lnTo>
                    <a:pt x="227" y="623"/>
                  </a:lnTo>
                  <a:lnTo>
                    <a:pt x="397" y="623"/>
                  </a:lnTo>
                  <a:lnTo>
                    <a:pt x="397" y="680"/>
                  </a:lnTo>
                  <a:lnTo>
                    <a:pt x="454" y="680"/>
                  </a:lnTo>
                  <a:lnTo>
                    <a:pt x="454" y="737"/>
                  </a:lnTo>
                  <a:lnTo>
                    <a:pt x="511" y="737"/>
                  </a:lnTo>
                  <a:lnTo>
                    <a:pt x="511" y="793"/>
                  </a:lnTo>
                  <a:lnTo>
                    <a:pt x="567" y="793"/>
                  </a:lnTo>
                  <a:lnTo>
                    <a:pt x="567" y="85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16" name="Freeform 332"/>
            <p:cNvSpPr>
              <a:spLocks/>
            </p:cNvSpPr>
            <p:nvPr/>
          </p:nvSpPr>
          <p:spPr bwMode="auto">
            <a:xfrm>
              <a:off x="2230" y="4656"/>
              <a:ext cx="1418" cy="1701"/>
            </a:xfrm>
            <a:custGeom>
              <a:avLst/>
              <a:gdLst>
                <a:gd name="T0" fmla="*/ 1078 w 1418"/>
                <a:gd name="T1" fmla="*/ 1701 h 1701"/>
                <a:gd name="T2" fmla="*/ 1021 w 1418"/>
                <a:gd name="T3" fmla="*/ 1644 h 1701"/>
                <a:gd name="T4" fmla="*/ 964 w 1418"/>
                <a:gd name="T5" fmla="*/ 1587 h 1701"/>
                <a:gd name="T6" fmla="*/ 907 w 1418"/>
                <a:gd name="T7" fmla="*/ 1417 h 1701"/>
                <a:gd name="T8" fmla="*/ 851 w 1418"/>
                <a:gd name="T9" fmla="*/ 1190 h 1701"/>
                <a:gd name="T10" fmla="*/ 794 w 1418"/>
                <a:gd name="T11" fmla="*/ 1134 h 1701"/>
                <a:gd name="T12" fmla="*/ 737 w 1418"/>
                <a:gd name="T13" fmla="*/ 964 h 1701"/>
                <a:gd name="T14" fmla="*/ 681 w 1418"/>
                <a:gd name="T15" fmla="*/ 850 h 1701"/>
                <a:gd name="T16" fmla="*/ 510 w 1418"/>
                <a:gd name="T17" fmla="*/ 794 h 1701"/>
                <a:gd name="T18" fmla="*/ 454 w 1418"/>
                <a:gd name="T19" fmla="*/ 850 h 1701"/>
                <a:gd name="T20" fmla="*/ 170 w 1418"/>
                <a:gd name="T21" fmla="*/ 794 h 1701"/>
                <a:gd name="T22" fmla="*/ 0 w 1418"/>
                <a:gd name="T23" fmla="*/ 680 h 1701"/>
                <a:gd name="T24" fmla="*/ 57 w 1418"/>
                <a:gd name="T25" fmla="*/ 623 h 1701"/>
                <a:gd name="T26" fmla="*/ 227 w 1418"/>
                <a:gd name="T27" fmla="*/ 453 h 1701"/>
                <a:gd name="T28" fmla="*/ 170 w 1418"/>
                <a:gd name="T29" fmla="*/ 397 h 1701"/>
                <a:gd name="T30" fmla="*/ 340 w 1418"/>
                <a:gd name="T31" fmla="*/ 283 h 1701"/>
                <a:gd name="T32" fmla="*/ 397 w 1418"/>
                <a:gd name="T33" fmla="*/ 340 h 1701"/>
                <a:gd name="T34" fmla="*/ 284 w 1418"/>
                <a:gd name="T35" fmla="*/ 397 h 1701"/>
                <a:gd name="T36" fmla="*/ 340 w 1418"/>
                <a:gd name="T37" fmla="*/ 453 h 1701"/>
                <a:gd name="T38" fmla="*/ 397 w 1418"/>
                <a:gd name="T39" fmla="*/ 510 h 1701"/>
                <a:gd name="T40" fmla="*/ 510 w 1418"/>
                <a:gd name="T41" fmla="*/ 453 h 1701"/>
                <a:gd name="T42" fmla="*/ 567 w 1418"/>
                <a:gd name="T43" fmla="*/ 397 h 1701"/>
                <a:gd name="T44" fmla="*/ 681 w 1418"/>
                <a:gd name="T45" fmla="*/ 340 h 1701"/>
                <a:gd name="T46" fmla="*/ 737 w 1418"/>
                <a:gd name="T47" fmla="*/ 283 h 1701"/>
                <a:gd name="T48" fmla="*/ 851 w 1418"/>
                <a:gd name="T49" fmla="*/ 227 h 1701"/>
                <a:gd name="T50" fmla="*/ 907 w 1418"/>
                <a:gd name="T51" fmla="*/ 170 h 1701"/>
                <a:gd name="T52" fmla="*/ 1078 w 1418"/>
                <a:gd name="T53" fmla="*/ 0 h 1701"/>
                <a:gd name="T54" fmla="*/ 1134 w 1418"/>
                <a:gd name="T55" fmla="*/ 56 h 1701"/>
                <a:gd name="T56" fmla="*/ 1191 w 1418"/>
                <a:gd name="T57" fmla="*/ 170 h 1701"/>
                <a:gd name="T58" fmla="*/ 1248 w 1418"/>
                <a:gd name="T59" fmla="*/ 340 h 1701"/>
                <a:gd name="T60" fmla="*/ 1191 w 1418"/>
                <a:gd name="T61" fmla="*/ 510 h 1701"/>
                <a:gd name="T62" fmla="*/ 1361 w 1418"/>
                <a:gd name="T63" fmla="*/ 794 h 1701"/>
                <a:gd name="T64" fmla="*/ 1418 w 1418"/>
                <a:gd name="T65" fmla="*/ 850 h 1701"/>
                <a:gd name="T66" fmla="*/ 1361 w 1418"/>
                <a:gd name="T67" fmla="*/ 907 h 1701"/>
                <a:gd name="T68" fmla="*/ 1304 w 1418"/>
                <a:gd name="T69" fmla="*/ 964 h 1701"/>
                <a:gd name="T70" fmla="*/ 1248 w 1418"/>
                <a:gd name="T71" fmla="*/ 1020 h 1701"/>
                <a:gd name="T72" fmla="*/ 1304 w 1418"/>
                <a:gd name="T73" fmla="*/ 1247 h 1701"/>
                <a:gd name="T74" fmla="*/ 1361 w 1418"/>
                <a:gd name="T75" fmla="*/ 1304 h 1701"/>
                <a:gd name="T76" fmla="*/ 1304 w 1418"/>
                <a:gd name="T77" fmla="*/ 1417 h 1701"/>
                <a:gd name="T78" fmla="*/ 1248 w 1418"/>
                <a:gd name="T79" fmla="*/ 1587 h 1701"/>
                <a:gd name="T80" fmla="*/ 1191 w 1418"/>
                <a:gd name="T81" fmla="*/ 1701 h 1701"/>
                <a:gd name="T82" fmla="*/ 1134 w 1418"/>
                <a:gd name="T83" fmla="*/ 164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18" h="1701">
                  <a:moveTo>
                    <a:pt x="1134" y="1701"/>
                  </a:moveTo>
                  <a:lnTo>
                    <a:pt x="1078" y="1701"/>
                  </a:lnTo>
                  <a:lnTo>
                    <a:pt x="1078" y="1644"/>
                  </a:lnTo>
                  <a:lnTo>
                    <a:pt x="1021" y="1644"/>
                  </a:lnTo>
                  <a:lnTo>
                    <a:pt x="1021" y="1587"/>
                  </a:lnTo>
                  <a:lnTo>
                    <a:pt x="964" y="1587"/>
                  </a:lnTo>
                  <a:lnTo>
                    <a:pt x="964" y="1417"/>
                  </a:lnTo>
                  <a:lnTo>
                    <a:pt x="907" y="1417"/>
                  </a:lnTo>
                  <a:lnTo>
                    <a:pt x="907" y="1190"/>
                  </a:lnTo>
                  <a:lnTo>
                    <a:pt x="851" y="1190"/>
                  </a:lnTo>
                  <a:lnTo>
                    <a:pt x="851" y="1134"/>
                  </a:lnTo>
                  <a:lnTo>
                    <a:pt x="794" y="1134"/>
                  </a:lnTo>
                  <a:lnTo>
                    <a:pt x="794" y="964"/>
                  </a:lnTo>
                  <a:lnTo>
                    <a:pt x="737" y="964"/>
                  </a:lnTo>
                  <a:lnTo>
                    <a:pt x="737" y="850"/>
                  </a:lnTo>
                  <a:lnTo>
                    <a:pt x="681" y="850"/>
                  </a:lnTo>
                  <a:lnTo>
                    <a:pt x="681" y="794"/>
                  </a:lnTo>
                  <a:lnTo>
                    <a:pt x="510" y="794"/>
                  </a:lnTo>
                  <a:lnTo>
                    <a:pt x="510" y="850"/>
                  </a:lnTo>
                  <a:lnTo>
                    <a:pt x="454" y="850"/>
                  </a:lnTo>
                  <a:lnTo>
                    <a:pt x="454" y="794"/>
                  </a:lnTo>
                  <a:lnTo>
                    <a:pt x="170" y="794"/>
                  </a:lnTo>
                  <a:lnTo>
                    <a:pt x="170" y="680"/>
                  </a:lnTo>
                  <a:lnTo>
                    <a:pt x="0" y="680"/>
                  </a:lnTo>
                  <a:lnTo>
                    <a:pt x="0" y="623"/>
                  </a:lnTo>
                  <a:lnTo>
                    <a:pt x="57" y="623"/>
                  </a:lnTo>
                  <a:lnTo>
                    <a:pt x="57" y="453"/>
                  </a:lnTo>
                  <a:lnTo>
                    <a:pt x="227" y="453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283"/>
                  </a:lnTo>
                  <a:lnTo>
                    <a:pt x="340" y="283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284" y="397"/>
                  </a:lnTo>
                  <a:lnTo>
                    <a:pt x="284" y="453"/>
                  </a:lnTo>
                  <a:lnTo>
                    <a:pt x="340" y="453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453"/>
                  </a:lnTo>
                  <a:lnTo>
                    <a:pt x="510" y="453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681" y="340"/>
                  </a:lnTo>
                  <a:lnTo>
                    <a:pt x="681" y="283"/>
                  </a:lnTo>
                  <a:lnTo>
                    <a:pt x="737" y="283"/>
                  </a:lnTo>
                  <a:lnTo>
                    <a:pt x="737" y="227"/>
                  </a:lnTo>
                  <a:lnTo>
                    <a:pt x="851" y="227"/>
                  </a:lnTo>
                  <a:lnTo>
                    <a:pt x="851" y="170"/>
                  </a:lnTo>
                  <a:lnTo>
                    <a:pt x="907" y="170"/>
                  </a:lnTo>
                  <a:lnTo>
                    <a:pt x="907" y="0"/>
                  </a:lnTo>
                  <a:lnTo>
                    <a:pt x="1078" y="0"/>
                  </a:lnTo>
                  <a:lnTo>
                    <a:pt x="1078" y="56"/>
                  </a:lnTo>
                  <a:lnTo>
                    <a:pt x="1134" y="56"/>
                  </a:lnTo>
                  <a:lnTo>
                    <a:pt x="1134" y="170"/>
                  </a:lnTo>
                  <a:lnTo>
                    <a:pt x="1191" y="170"/>
                  </a:lnTo>
                  <a:lnTo>
                    <a:pt x="1191" y="340"/>
                  </a:lnTo>
                  <a:lnTo>
                    <a:pt x="1248" y="340"/>
                  </a:lnTo>
                  <a:lnTo>
                    <a:pt x="1248" y="510"/>
                  </a:lnTo>
                  <a:lnTo>
                    <a:pt x="1191" y="510"/>
                  </a:lnTo>
                  <a:lnTo>
                    <a:pt x="1191" y="794"/>
                  </a:lnTo>
                  <a:lnTo>
                    <a:pt x="1361" y="794"/>
                  </a:lnTo>
                  <a:lnTo>
                    <a:pt x="1361" y="850"/>
                  </a:lnTo>
                  <a:lnTo>
                    <a:pt x="1418" y="850"/>
                  </a:lnTo>
                  <a:lnTo>
                    <a:pt x="1418" y="907"/>
                  </a:lnTo>
                  <a:lnTo>
                    <a:pt x="1361" y="907"/>
                  </a:lnTo>
                  <a:lnTo>
                    <a:pt x="1361" y="964"/>
                  </a:lnTo>
                  <a:lnTo>
                    <a:pt x="1304" y="964"/>
                  </a:lnTo>
                  <a:lnTo>
                    <a:pt x="1304" y="1020"/>
                  </a:lnTo>
                  <a:lnTo>
                    <a:pt x="1248" y="1020"/>
                  </a:lnTo>
                  <a:lnTo>
                    <a:pt x="1248" y="1247"/>
                  </a:lnTo>
                  <a:lnTo>
                    <a:pt x="1304" y="1247"/>
                  </a:lnTo>
                  <a:lnTo>
                    <a:pt x="1304" y="1304"/>
                  </a:lnTo>
                  <a:lnTo>
                    <a:pt x="1361" y="1304"/>
                  </a:lnTo>
                  <a:lnTo>
                    <a:pt x="1361" y="1417"/>
                  </a:lnTo>
                  <a:lnTo>
                    <a:pt x="1304" y="1417"/>
                  </a:lnTo>
                  <a:lnTo>
                    <a:pt x="1304" y="1587"/>
                  </a:lnTo>
                  <a:lnTo>
                    <a:pt x="1248" y="1587"/>
                  </a:lnTo>
                  <a:lnTo>
                    <a:pt x="1248" y="1701"/>
                  </a:lnTo>
                  <a:lnTo>
                    <a:pt x="1191" y="1701"/>
                  </a:lnTo>
                  <a:lnTo>
                    <a:pt x="1191" y="1644"/>
                  </a:lnTo>
                  <a:lnTo>
                    <a:pt x="1134" y="1644"/>
                  </a:lnTo>
                  <a:lnTo>
                    <a:pt x="1134" y="170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17" name="Freeform 333"/>
            <p:cNvSpPr>
              <a:spLocks/>
            </p:cNvSpPr>
            <p:nvPr/>
          </p:nvSpPr>
          <p:spPr bwMode="auto">
            <a:xfrm>
              <a:off x="3421" y="4656"/>
              <a:ext cx="624" cy="794"/>
            </a:xfrm>
            <a:custGeom>
              <a:avLst/>
              <a:gdLst>
                <a:gd name="T0" fmla="*/ 624 w 624"/>
                <a:gd name="T1" fmla="*/ 56 h 794"/>
                <a:gd name="T2" fmla="*/ 510 w 624"/>
                <a:gd name="T3" fmla="*/ 56 h 794"/>
                <a:gd name="T4" fmla="*/ 510 w 624"/>
                <a:gd name="T5" fmla="*/ 0 h 794"/>
                <a:gd name="T6" fmla="*/ 340 w 624"/>
                <a:gd name="T7" fmla="*/ 0 h 794"/>
                <a:gd name="T8" fmla="*/ 340 w 624"/>
                <a:gd name="T9" fmla="*/ 113 h 794"/>
                <a:gd name="T10" fmla="*/ 0 w 624"/>
                <a:gd name="T11" fmla="*/ 113 h 794"/>
                <a:gd name="T12" fmla="*/ 0 w 624"/>
                <a:gd name="T13" fmla="*/ 340 h 794"/>
                <a:gd name="T14" fmla="*/ 57 w 624"/>
                <a:gd name="T15" fmla="*/ 340 h 794"/>
                <a:gd name="T16" fmla="*/ 57 w 624"/>
                <a:gd name="T17" fmla="*/ 510 h 794"/>
                <a:gd name="T18" fmla="*/ 0 w 624"/>
                <a:gd name="T19" fmla="*/ 510 h 794"/>
                <a:gd name="T20" fmla="*/ 0 w 624"/>
                <a:gd name="T21" fmla="*/ 794 h 794"/>
                <a:gd name="T22" fmla="*/ 57 w 624"/>
                <a:gd name="T23" fmla="*/ 794 h 794"/>
                <a:gd name="T24" fmla="*/ 57 w 624"/>
                <a:gd name="T25" fmla="*/ 680 h 794"/>
                <a:gd name="T26" fmla="*/ 113 w 624"/>
                <a:gd name="T27" fmla="*/ 680 h 794"/>
                <a:gd name="T28" fmla="*/ 113 w 624"/>
                <a:gd name="T29" fmla="*/ 567 h 794"/>
                <a:gd name="T30" fmla="*/ 170 w 624"/>
                <a:gd name="T31" fmla="*/ 567 h 794"/>
                <a:gd name="T32" fmla="*/ 170 w 624"/>
                <a:gd name="T33" fmla="*/ 453 h 794"/>
                <a:gd name="T34" fmla="*/ 227 w 624"/>
                <a:gd name="T35" fmla="*/ 453 h 794"/>
                <a:gd name="T36" fmla="*/ 227 w 624"/>
                <a:gd name="T37" fmla="*/ 340 h 794"/>
                <a:gd name="T38" fmla="*/ 283 w 624"/>
                <a:gd name="T39" fmla="*/ 340 h 794"/>
                <a:gd name="T40" fmla="*/ 283 w 624"/>
                <a:gd name="T41" fmla="*/ 397 h 794"/>
                <a:gd name="T42" fmla="*/ 340 w 624"/>
                <a:gd name="T43" fmla="*/ 397 h 794"/>
                <a:gd name="T44" fmla="*/ 340 w 624"/>
                <a:gd name="T45" fmla="*/ 453 h 794"/>
                <a:gd name="T46" fmla="*/ 397 w 624"/>
                <a:gd name="T47" fmla="*/ 453 h 794"/>
                <a:gd name="T48" fmla="*/ 397 w 624"/>
                <a:gd name="T49" fmla="*/ 397 h 794"/>
                <a:gd name="T50" fmla="*/ 454 w 624"/>
                <a:gd name="T51" fmla="*/ 397 h 794"/>
                <a:gd name="T52" fmla="*/ 454 w 624"/>
                <a:gd name="T53" fmla="*/ 340 h 794"/>
                <a:gd name="T54" fmla="*/ 510 w 624"/>
                <a:gd name="T55" fmla="*/ 340 h 794"/>
                <a:gd name="T56" fmla="*/ 510 w 624"/>
                <a:gd name="T57" fmla="*/ 283 h 794"/>
                <a:gd name="T58" fmla="*/ 567 w 624"/>
                <a:gd name="T59" fmla="*/ 283 h 794"/>
                <a:gd name="T60" fmla="*/ 567 w 624"/>
                <a:gd name="T61" fmla="*/ 170 h 794"/>
                <a:gd name="T62" fmla="*/ 624 w 624"/>
                <a:gd name="T63" fmla="*/ 170 h 794"/>
                <a:gd name="T64" fmla="*/ 624 w 624"/>
                <a:gd name="T65" fmla="*/ 56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4" h="794">
                  <a:moveTo>
                    <a:pt x="624" y="56"/>
                  </a:moveTo>
                  <a:lnTo>
                    <a:pt x="510" y="56"/>
                  </a:lnTo>
                  <a:lnTo>
                    <a:pt x="510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453"/>
                  </a:lnTo>
                  <a:lnTo>
                    <a:pt x="397" y="453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567" y="283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19" name="Freeform 335"/>
            <p:cNvSpPr>
              <a:spLocks/>
            </p:cNvSpPr>
            <p:nvPr/>
          </p:nvSpPr>
          <p:spPr bwMode="auto">
            <a:xfrm>
              <a:off x="4101" y="4316"/>
              <a:ext cx="681" cy="623"/>
            </a:xfrm>
            <a:custGeom>
              <a:avLst/>
              <a:gdLst>
                <a:gd name="T0" fmla="*/ 454 w 681"/>
                <a:gd name="T1" fmla="*/ 623 h 623"/>
                <a:gd name="T2" fmla="*/ 284 w 681"/>
                <a:gd name="T3" fmla="*/ 623 h 623"/>
                <a:gd name="T4" fmla="*/ 284 w 681"/>
                <a:gd name="T5" fmla="*/ 396 h 623"/>
                <a:gd name="T6" fmla="*/ 170 w 681"/>
                <a:gd name="T7" fmla="*/ 396 h 623"/>
                <a:gd name="T8" fmla="*/ 170 w 681"/>
                <a:gd name="T9" fmla="*/ 340 h 623"/>
                <a:gd name="T10" fmla="*/ 0 w 681"/>
                <a:gd name="T11" fmla="*/ 340 h 623"/>
                <a:gd name="T12" fmla="*/ 0 w 681"/>
                <a:gd name="T13" fmla="*/ 113 h 623"/>
                <a:gd name="T14" fmla="*/ 284 w 681"/>
                <a:gd name="T15" fmla="*/ 113 h 623"/>
                <a:gd name="T16" fmla="*/ 284 w 681"/>
                <a:gd name="T17" fmla="*/ 56 h 623"/>
                <a:gd name="T18" fmla="*/ 341 w 681"/>
                <a:gd name="T19" fmla="*/ 56 h 623"/>
                <a:gd name="T20" fmla="*/ 341 w 681"/>
                <a:gd name="T21" fmla="*/ 0 h 623"/>
                <a:gd name="T22" fmla="*/ 397 w 681"/>
                <a:gd name="T23" fmla="*/ 0 h 623"/>
                <a:gd name="T24" fmla="*/ 397 w 681"/>
                <a:gd name="T25" fmla="*/ 56 h 623"/>
                <a:gd name="T26" fmla="*/ 454 w 681"/>
                <a:gd name="T27" fmla="*/ 56 h 623"/>
                <a:gd name="T28" fmla="*/ 511 w 681"/>
                <a:gd name="T29" fmla="*/ 56 h 623"/>
                <a:gd name="T30" fmla="*/ 511 w 681"/>
                <a:gd name="T31" fmla="*/ 113 h 623"/>
                <a:gd name="T32" fmla="*/ 567 w 681"/>
                <a:gd name="T33" fmla="*/ 113 h 623"/>
                <a:gd name="T34" fmla="*/ 567 w 681"/>
                <a:gd name="T35" fmla="*/ 170 h 623"/>
                <a:gd name="T36" fmla="*/ 681 w 681"/>
                <a:gd name="T37" fmla="*/ 170 h 623"/>
                <a:gd name="T38" fmla="*/ 681 w 681"/>
                <a:gd name="T39" fmla="*/ 226 h 623"/>
                <a:gd name="T40" fmla="*/ 511 w 681"/>
                <a:gd name="T41" fmla="*/ 226 h 623"/>
                <a:gd name="T42" fmla="*/ 511 w 681"/>
                <a:gd name="T43" fmla="*/ 340 h 623"/>
                <a:gd name="T44" fmla="*/ 454 w 681"/>
                <a:gd name="T45" fmla="*/ 340 h 623"/>
                <a:gd name="T46" fmla="*/ 454 w 681"/>
                <a:gd name="T47" fmla="*/ 396 h 623"/>
                <a:gd name="T48" fmla="*/ 397 w 681"/>
                <a:gd name="T49" fmla="*/ 396 h 623"/>
                <a:gd name="T50" fmla="*/ 397 w 681"/>
                <a:gd name="T51" fmla="*/ 510 h 623"/>
                <a:gd name="T52" fmla="*/ 454 w 681"/>
                <a:gd name="T53" fmla="*/ 510 h 623"/>
                <a:gd name="T54" fmla="*/ 454 w 681"/>
                <a:gd name="T55" fmla="*/ 62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1" h="623">
                  <a:moveTo>
                    <a:pt x="454" y="623"/>
                  </a:moveTo>
                  <a:lnTo>
                    <a:pt x="284" y="623"/>
                  </a:lnTo>
                  <a:lnTo>
                    <a:pt x="284" y="396"/>
                  </a:lnTo>
                  <a:lnTo>
                    <a:pt x="170" y="396"/>
                  </a:lnTo>
                  <a:lnTo>
                    <a:pt x="170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284" y="113"/>
                  </a:lnTo>
                  <a:lnTo>
                    <a:pt x="284" y="56"/>
                  </a:lnTo>
                  <a:lnTo>
                    <a:pt x="341" y="56"/>
                  </a:lnTo>
                  <a:lnTo>
                    <a:pt x="341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454" y="56"/>
                  </a:lnTo>
                  <a:lnTo>
                    <a:pt x="511" y="56"/>
                  </a:lnTo>
                  <a:lnTo>
                    <a:pt x="511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681" y="170"/>
                  </a:lnTo>
                  <a:lnTo>
                    <a:pt x="681" y="226"/>
                  </a:lnTo>
                  <a:lnTo>
                    <a:pt x="511" y="226"/>
                  </a:lnTo>
                  <a:lnTo>
                    <a:pt x="511" y="340"/>
                  </a:lnTo>
                  <a:lnTo>
                    <a:pt x="454" y="340"/>
                  </a:lnTo>
                  <a:lnTo>
                    <a:pt x="454" y="396"/>
                  </a:lnTo>
                  <a:lnTo>
                    <a:pt x="397" y="396"/>
                  </a:lnTo>
                  <a:lnTo>
                    <a:pt x="397" y="510"/>
                  </a:lnTo>
                  <a:lnTo>
                    <a:pt x="454" y="510"/>
                  </a:lnTo>
                  <a:lnTo>
                    <a:pt x="454" y="62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20" name="Freeform 336"/>
            <p:cNvSpPr>
              <a:spLocks/>
            </p:cNvSpPr>
            <p:nvPr/>
          </p:nvSpPr>
          <p:spPr bwMode="auto">
            <a:xfrm>
              <a:off x="3421" y="4599"/>
              <a:ext cx="680" cy="170"/>
            </a:xfrm>
            <a:custGeom>
              <a:avLst/>
              <a:gdLst>
                <a:gd name="T0" fmla="*/ 680 w 680"/>
                <a:gd name="T1" fmla="*/ 0 h 170"/>
                <a:gd name="T2" fmla="*/ 0 w 680"/>
                <a:gd name="T3" fmla="*/ 0 h 170"/>
                <a:gd name="T4" fmla="*/ 0 w 680"/>
                <a:gd name="T5" fmla="*/ 113 h 170"/>
                <a:gd name="T6" fmla="*/ 113 w 680"/>
                <a:gd name="T7" fmla="*/ 113 h 170"/>
                <a:gd name="T8" fmla="*/ 113 w 680"/>
                <a:gd name="T9" fmla="*/ 170 h 170"/>
                <a:gd name="T10" fmla="*/ 340 w 680"/>
                <a:gd name="T11" fmla="*/ 170 h 170"/>
                <a:gd name="T12" fmla="*/ 340 w 680"/>
                <a:gd name="T13" fmla="*/ 57 h 170"/>
                <a:gd name="T14" fmla="*/ 510 w 680"/>
                <a:gd name="T15" fmla="*/ 57 h 170"/>
                <a:gd name="T16" fmla="*/ 510 w 680"/>
                <a:gd name="T17" fmla="*/ 113 h 170"/>
                <a:gd name="T18" fmla="*/ 624 w 680"/>
                <a:gd name="T19" fmla="*/ 113 h 170"/>
                <a:gd name="T20" fmla="*/ 624 w 680"/>
                <a:gd name="T21" fmla="*/ 57 h 170"/>
                <a:gd name="T22" fmla="*/ 680 w 680"/>
                <a:gd name="T23" fmla="*/ 57 h 170"/>
                <a:gd name="T24" fmla="*/ 680 w 680"/>
                <a:gd name="T2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0" h="170">
                  <a:moveTo>
                    <a:pt x="680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340" y="170"/>
                  </a:lnTo>
                  <a:lnTo>
                    <a:pt x="340" y="57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624" y="113"/>
                  </a:lnTo>
                  <a:lnTo>
                    <a:pt x="624" y="57"/>
                  </a:lnTo>
                  <a:lnTo>
                    <a:pt x="680" y="57"/>
                  </a:lnTo>
                  <a:lnTo>
                    <a:pt x="68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21" name="Freeform 337"/>
            <p:cNvSpPr>
              <a:spLocks/>
            </p:cNvSpPr>
            <p:nvPr/>
          </p:nvSpPr>
          <p:spPr bwMode="auto">
            <a:xfrm>
              <a:off x="3818" y="3238"/>
              <a:ext cx="1247" cy="794"/>
            </a:xfrm>
            <a:custGeom>
              <a:avLst/>
              <a:gdLst>
                <a:gd name="T0" fmla="*/ 1077 w 1247"/>
                <a:gd name="T1" fmla="*/ 57 h 794"/>
                <a:gd name="T2" fmla="*/ 850 w 1247"/>
                <a:gd name="T3" fmla="*/ 57 h 794"/>
                <a:gd name="T4" fmla="*/ 850 w 1247"/>
                <a:gd name="T5" fmla="*/ 0 h 794"/>
                <a:gd name="T6" fmla="*/ 624 w 1247"/>
                <a:gd name="T7" fmla="*/ 0 h 794"/>
                <a:gd name="T8" fmla="*/ 624 w 1247"/>
                <a:gd name="T9" fmla="*/ 57 h 794"/>
                <a:gd name="T10" fmla="*/ 453 w 1247"/>
                <a:gd name="T11" fmla="*/ 57 h 794"/>
                <a:gd name="T12" fmla="*/ 453 w 1247"/>
                <a:gd name="T13" fmla="*/ 0 h 794"/>
                <a:gd name="T14" fmla="*/ 170 w 1247"/>
                <a:gd name="T15" fmla="*/ 0 h 794"/>
                <a:gd name="T16" fmla="*/ 170 w 1247"/>
                <a:gd name="T17" fmla="*/ 170 h 794"/>
                <a:gd name="T18" fmla="*/ 113 w 1247"/>
                <a:gd name="T19" fmla="*/ 170 h 794"/>
                <a:gd name="T20" fmla="*/ 113 w 1247"/>
                <a:gd name="T21" fmla="*/ 284 h 794"/>
                <a:gd name="T22" fmla="*/ 57 w 1247"/>
                <a:gd name="T23" fmla="*/ 284 h 794"/>
                <a:gd name="T24" fmla="*/ 57 w 1247"/>
                <a:gd name="T25" fmla="*/ 454 h 794"/>
                <a:gd name="T26" fmla="*/ 0 w 1247"/>
                <a:gd name="T27" fmla="*/ 454 h 794"/>
                <a:gd name="T28" fmla="*/ 0 w 1247"/>
                <a:gd name="T29" fmla="*/ 624 h 794"/>
                <a:gd name="T30" fmla="*/ 57 w 1247"/>
                <a:gd name="T31" fmla="*/ 624 h 794"/>
                <a:gd name="T32" fmla="*/ 57 w 1247"/>
                <a:gd name="T33" fmla="*/ 794 h 794"/>
                <a:gd name="T34" fmla="*/ 170 w 1247"/>
                <a:gd name="T35" fmla="*/ 794 h 794"/>
                <a:gd name="T36" fmla="*/ 170 w 1247"/>
                <a:gd name="T37" fmla="*/ 737 h 794"/>
                <a:gd name="T38" fmla="*/ 283 w 1247"/>
                <a:gd name="T39" fmla="*/ 737 h 794"/>
                <a:gd name="T40" fmla="*/ 283 w 1247"/>
                <a:gd name="T41" fmla="*/ 681 h 794"/>
                <a:gd name="T42" fmla="*/ 340 w 1247"/>
                <a:gd name="T43" fmla="*/ 681 h 794"/>
                <a:gd name="T44" fmla="*/ 340 w 1247"/>
                <a:gd name="T45" fmla="*/ 624 h 794"/>
                <a:gd name="T46" fmla="*/ 453 w 1247"/>
                <a:gd name="T47" fmla="*/ 624 h 794"/>
                <a:gd name="T48" fmla="*/ 453 w 1247"/>
                <a:gd name="T49" fmla="*/ 567 h 794"/>
                <a:gd name="T50" fmla="*/ 624 w 1247"/>
                <a:gd name="T51" fmla="*/ 567 h 794"/>
                <a:gd name="T52" fmla="*/ 624 w 1247"/>
                <a:gd name="T53" fmla="*/ 510 h 794"/>
                <a:gd name="T54" fmla="*/ 737 w 1247"/>
                <a:gd name="T55" fmla="*/ 510 h 794"/>
                <a:gd name="T56" fmla="*/ 737 w 1247"/>
                <a:gd name="T57" fmla="*/ 567 h 794"/>
                <a:gd name="T58" fmla="*/ 1020 w 1247"/>
                <a:gd name="T59" fmla="*/ 567 h 794"/>
                <a:gd name="T60" fmla="*/ 1020 w 1247"/>
                <a:gd name="T61" fmla="*/ 510 h 794"/>
                <a:gd name="T62" fmla="*/ 1077 w 1247"/>
                <a:gd name="T63" fmla="*/ 510 h 794"/>
                <a:gd name="T64" fmla="*/ 1077 w 1247"/>
                <a:gd name="T65" fmla="*/ 567 h 794"/>
                <a:gd name="T66" fmla="*/ 1247 w 1247"/>
                <a:gd name="T67" fmla="*/ 567 h 794"/>
                <a:gd name="T68" fmla="*/ 1247 w 1247"/>
                <a:gd name="T69" fmla="*/ 454 h 794"/>
                <a:gd name="T70" fmla="*/ 1191 w 1247"/>
                <a:gd name="T71" fmla="*/ 454 h 794"/>
                <a:gd name="T72" fmla="*/ 1191 w 1247"/>
                <a:gd name="T73" fmla="*/ 397 h 794"/>
                <a:gd name="T74" fmla="*/ 1247 w 1247"/>
                <a:gd name="T75" fmla="*/ 397 h 794"/>
                <a:gd name="T76" fmla="*/ 1247 w 1247"/>
                <a:gd name="T77" fmla="*/ 340 h 794"/>
                <a:gd name="T78" fmla="*/ 1134 w 1247"/>
                <a:gd name="T79" fmla="*/ 340 h 794"/>
                <a:gd name="T80" fmla="*/ 1134 w 1247"/>
                <a:gd name="T81" fmla="*/ 170 h 794"/>
                <a:gd name="T82" fmla="*/ 1077 w 1247"/>
                <a:gd name="T83" fmla="*/ 170 h 794"/>
                <a:gd name="T84" fmla="*/ 1077 w 1247"/>
                <a:gd name="T85" fmla="*/ 5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47" h="794">
                  <a:moveTo>
                    <a:pt x="1077" y="57"/>
                  </a:moveTo>
                  <a:lnTo>
                    <a:pt x="850" y="57"/>
                  </a:lnTo>
                  <a:lnTo>
                    <a:pt x="850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170" y="0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794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283" y="737"/>
                  </a:lnTo>
                  <a:lnTo>
                    <a:pt x="283" y="681"/>
                  </a:lnTo>
                  <a:lnTo>
                    <a:pt x="340" y="681"/>
                  </a:lnTo>
                  <a:lnTo>
                    <a:pt x="340" y="624"/>
                  </a:lnTo>
                  <a:lnTo>
                    <a:pt x="453" y="624"/>
                  </a:lnTo>
                  <a:lnTo>
                    <a:pt x="453" y="567"/>
                  </a:lnTo>
                  <a:lnTo>
                    <a:pt x="624" y="567"/>
                  </a:lnTo>
                  <a:lnTo>
                    <a:pt x="624" y="510"/>
                  </a:lnTo>
                  <a:lnTo>
                    <a:pt x="737" y="510"/>
                  </a:lnTo>
                  <a:lnTo>
                    <a:pt x="737" y="567"/>
                  </a:lnTo>
                  <a:lnTo>
                    <a:pt x="1020" y="567"/>
                  </a:lnTo>
                  <a:lnTo>
                    <a:pt x="1020" y="510"/>
                  </a:lnTo>
                  <a:lnTo>
                    <a:pt x="1077" y="510"/>
                  </a:lnTo>
                  <a:lnTo>
                    <a:pt x="1077" y="567"/>
                  </a:lnTo>
                  <a:lnTo>
                    <a:pt x="1247" y="567"/>
                  </a:lnTo>
                  <a:lnTo>
                    <a:pt x="1247" y="454"/>
                  </a:lnTo>
                  <a:lnTo>
                    <a:pt x="1191" y="454"/>
                  </a:lnTo>
                  <a:lnTo>
                    <a:pt x="1191" y="397"/>
                  </a:lnTo>
                  <a:lnTo>
                    <a:pt x="1247" y="397"/>
                  </a:lnTo>
                  <a:lnTo>
                    <a:pt x="1247" y="340"/>
                  </a:lnTo>
                  <a:lnTo>
                    <a:pt x="1134" y="340"/>
                  </a:lnTo>
                  <a:lnTo>
                    <a:pt x="1134" y="170"/>
                  </a:lnTo>
                  <a:lnTo>
                    <a:pt x="1077" y="170"/>
                  </a:lnTo>
                  <a:lnTo>
                    <a:pt x="1077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22" name="Freeform 338"/>
            <p:cNvSpPr>
              <a:spLocks/>
            </p:cNvSpPr>
            <p:nvPr/>
          </p:nvSpPr>
          <p:spPr bwMode="auto">
            <a:xfrm>
              <a:off x="4612" y="2671"/>
              <a:ext cx="453" cy="624"/>
            </a:xfrm>
            <a:custGeom>
              <a:avLst/>
              <a:gdLst>
                <a:gd name="T0" fmla="*/ 226 w 453"/>
                <a:gd name="T1" fmla="*/ 624 h 624"/>
                <a:gd name="T2" fmla="*/ 397 w 453"/>
                <a:gd name="T3" fmla="*/ 624 h 624"/>
                <a:gd name="T4" fmla="*/ 397 w 453"/>
                <a:gd name="T5" fmla="*/ 567 h 624"/>
                <a:gd name="T6" fmla="*/ 453 w 453"/>
                <a:gd name="T7" fmla="*/ 567 h 624"/>
                <a:gd name="T8" fmla="*/ 453 w 453"/>
                <a:gd name="T9" fmla="*/ 57 h 624"/>
                <a:gd name="T10" fmla="*/ 340 w 453"/>
                <a:gd name="T11" fmla="*/ 57 h 624"/>
                <a:gd name="T12" fmla="*/ 340 w 453"/>
                <a:gd name="T13" fmla="*/ 0 h 624"/>
                <a:gd name="T14" fmla="*/ 170 w 453"/>
                <a:gd name="T15" fmla="*/ 0 h 624"/>
                <a:gd name="T16" fmla="*/ 170 w 453"/>
                <a:gd name="T17" fmla="*/ 57 h 624"/>
                <a:gd name="T18" fmla="*/ 113 w 453"/>
                <a:gd name="T19" fmla="*/ 57 h 624"/>
                <a:gd name="T20" fmla="*/ 113 w 453"/>
                <a:gd name="T21" fmla="*/ 114 h 624"/>
                <a:gd name="T22" fmla="*/ 0 w 453"/>
                <a:gd name="T23" fmla="*/ 114 h 624"/>
                <a:gd name="T24" fmla="*/ 0 w 453"/>
                <a:gd name="T25" fmla="*/ 397 h 624"/>
                <a:gd name="T26" fmla="*/ 56 w 453"/>
                <a:gd name="T27" fmla="*/ 397 h 624"/>
                <a:gd name="T28" fmla="*/ 56 w 453"/>
                <a:gd name="T29" fmla="*/ 454 h 624"/>
                <a:gd name="T30" fmla="*/ 113 w 453"/>
                <a:gd name="T31" fmla="*/ 454 h 624"/>
                <a:gd name="T32" fmla="*/ 113 w 453"/>
                <a:gd name="T33" fmla="*/ 567 h 624"/>
                <a:gd name="T34" fmla="*/ 226 w 453"/>
                <a:gd name="T35" fmla="*/ 567 h 624"/>
                <a:gd name="T36" fmla="*/ 226 w 453"/>
                <a:gd name="T37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624">
                  <a:moveTo>
                    <a:pt x="226" y="624"/>
                  </a:moveTo>
                  <a:lnTo>
                    <a:pt x="397" y="624"/>
                  </a:lnTo>
                  <a:lnTo>
                    <a:pt x="397" y="567"/>
                  </a:lnTo>
                  <a:lnTo>
                    <a:pt x="453" y="567"/>
                  </a:lnTo>
                  <a:lnTo>
                    <a:pt x="453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62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23" name="Freeform 339"/>
            <p:cNvSpPr>
              <a:spLocks/>
            </p:cNvSpPr>
            <p:nvPr/>
          </p:nvSpPr>
          <p:spPr bwMode="auto">
            <a:xfrm>
              <a:off x="4442" y="2728"/>
              <a:ext cx="396" cy="567"/>
            </a:xfrm>
            <a:custGeom>
              <a:avLst/>
              <a:gdLst>
                <a:gd name="T0" fmla="*/ 170 w 396"/>
                <a:gd name="T1" fmla="*/ 0 h 567"/>
                <a:gd name="T2" fmla="*/ 170 w 396"/>
                <a:gd name="T3" fmla="*/ 340 h 567"/>
                <a:gd name="T4" fmla="*/ 226 w 396"/>
                <a:gd name="T5" fmla="*/ 340 h 567"/>
                <a:gd name="T6" fmla="*/ 226 w 396"/>
                <a:gd name="T7" fmla="*/ 397 h 567"/>
                <a:gd name="T8" fmla="*/ 283 w 396"/>
                <a:gd name="T9" fmla="*/ 397 h 567"/>
                <a:gd name="T10" fmla="*/ 283 w 396"/>
                <a:gd name="T11" fmla="*/ 510 h 567"/>
                <a:gd name="T12" fmla="*/ 340 w 396"/>
                <a:gd name="T13" fmla="*/ 510 h 567"/>
                <a:gd name="T14" fmla="*/ 396 w 396"/>
                <a:gd name="T15" fmla="*/ 510 h 567"/>
                <a:gd name="T16" fmla="*/ 396 w 396"/>
                <a:gd name="T17" fmla="*/ 567 h 567"/>
                <a:gd name="T18" fmla="*/ 226 w 396"/>
                <a:gd name="T19" fmla="*/ 567 h 567"/>
                <a:gd name="T20" fmla="*/ 226 w 396"/>
                <a:gd name="T21" fmla="*/ 510 h 567"/>
                <a:gd name="T22" fmla="*/ 113 w 396"/>
                <a:gd name="T23" fmla="*/ 510 h 567"/>
                <a:gd name="T24" fmla="*/ 56 w 396"/>
                <a:gd name="T25" fmla="*/ 510 h 567"/>
                <a:gd name="T26" fmla="*/ 56 w 396"/>
                <a:gd name="T27" fmla="*/ 283 h 567"/>
                <a:gd name="T28" fmla="*/ 0 w 396"/>
                <a:gd name="T29" fmla="*/ 283 h 567"/>
                <a:gd name="T30" fmla="*/ 0 w 396"/>
                <a:gd name="T31" fmla="*/ 170 h 567"/>
                <a:gd name="T32" fmla="*/ 56 w 396"/>
                <a:gd name="T33" fmla="*/ 170 h 567"/>
                <a:gd name="T34" fmla="*/ 56 w 396"/>
                <a:gd name="T35" fmla="*/ 57 h 567"/>
                <a:gd name="T36" fmla="*/ 113 w 396"/>
                <a:gd name="T37" fmla="*/ 57 h 567"/>
                <a:gd name="T38" fmla="*/ 113 w 396"/>
                <a:gd name="T39" fmla="*/ 0 h 567"/>
                <a:gd name="T40" fmla="*/ 170 w 396"/>
                <a:gd name="T4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6" h="567">
                  <a:moveTo>
                    <a:pt x="170" y="0"/>
                  </a:moveTo>
                  <a:lnTo>
                    <a:pt x="170" y="340"/>
                  </a:lnTo>
                  <a:lnTo>
                    <a:pt x="226" y="340"/>
                  </a:lnTo>
                  <a:lnTo>
                    <a:pt x="226" y="397"/>
                  </a:lnTo>
                  <a:lnTo>
                    <a:pt x="283" y="397"/>
                  </a:lnTo>
                  <a:lnTo>
                    <a:pt x="283" y="510"/>
                  </a:lnTo>
                  <a:lnTo>
                    <a:pt x="340" y="510"/>
                  </a:lnTo>
                  <a:lnTo>
                    <a:pt x="396" y="510"/>
                  </a:lnTo>
                  <a:lnTo>
                    <a:pt x="396" y="567"/>
                  </a:lnTo>
                  <a:lnTo>
                    <a:pt x="226" y="567"/>
                  </a:lnTo>
                  <a:lnTo>
                    <a:pt x="226" y="510"/>
                  </a:lnTo>
                  <a:lnTo>
                    <a:pt x="113" y="510"/>
                  </a:lnTo>
                  <a:lnTo>
                    <a:pt x="56" y="510"/>
                  </a:lnTo>
                  <a:lnTo>
                    <a:pt x="56" y="283"/>
                  </a:lnTo>
                  <a:lnTo>
                    <a:pt x="0" y="283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24" name="Freeform 340"/>
            <p:cNvSpPr>
              <a:spLocks/>
            </p:cNvSpPr>
            <p:nvPr/>
          </p:nvSpPr>
          <p:spPr bwMode="auto">
            <a:xfrm>
              <a:off x="4101" y="2728"/>
              <a:ext cx="397" cy="567"/>
            </a:xfrm>
            <a:custGeom>
              <a:avLst/>
              <a:gdLst>
                <a:gd name="T0" fmla="*/ 397 w 397"/>
                <a:gd name="T1" fmla="*/ 57 h 567"/>
                <a:gd name="T2" fmla="*/ 341 w 397"/>
                <a:gd name="T3" fmla="*/ 57 h 567"/>
                <a:gd name="T4" fmla="*/ 341 w 397"/>
                <a:gd name="T5" fmla="*/ 0 h 567"/>
                <a:gd name="T6" fmla="*/ 284 w 397"/>
                <a:gd name="T7" fmla="*/ 0 h 567"/>
                <a:gd name="T8" fmla="*/ 284 w 397"/>
                <a:gd name="T9" fmla="*/ 113 h 567"/>
                <a:gd name="T10" fmla="*/ 227 w 397"/>
                <a:gd name="T11" fmla="*/ 113 h 567"/>
                <a:gd name="T12" fmla="*/ 227 w 397"/>
                <a:gd name="T13" fmla="*/ 170 h 567"/>
                <a:gd name="T14" fmla="*/ 114 w 397"/>
                <a:gd name="T15" fmla="*/ 170 h 567"/>
                <a:gd name="T16" fmla="*/ 114 w 397"/>
                <a:gd name="T17" fmla="*/ 227 h 567"/>
                <a:gd name="T18" fmla="*/ 57 w 397"/>
                <a:gd name="T19" fmla="*/ 227 h 567"/>
                <a:gd name="T20" fmla="*/ 57 w 397"/>
                <a:gd name="T21" fmla="*/ 340 h 567"/>
                <a:gd name="T22" fmla="*/ 0 w 397"/>
                <a:gd name="T23" fmla="*/ 340 h 567"/>
                <a:gd name="T24" fmla="*/ 0 w 397"/>
                <a:gd name="T25" fmla="*/ 510 h 567"/>
                <a:gd name="T26" fmla="*/ 170 w 397"/>
                <a:gd name="T27" fmla="*/ 510 h 567"/>
                <a:gd name="T28" fmla="*/ 170 w 397"/>
                <a:gd name="T29" fmla="*/ 567 h 567"/>
                <a:gd name="T30" fmla="*/ 341 w 397"/>
                <a:gd name="T31" fmla="*/ 567 h 567"/>
                <a:gd name="T32" fmla="*/ 341 w 397"/>
                <a:gd name="T33" fmla="*/ 510 h 567"/>
                <a:gd name="T34" fmla="*/ 397 w 397"/>
                <a:gd name="T35" fmla="*/ 510 h 567"/>
                <a:gd name="T36" fmla="*/ 397 w 397"/>
                <a:gd name="T37" fmla="*/ 283 h 567"/>
                <a:gd name="T38" fmla="*/ 341 w 397"/>
                <a:gd name="T39" fmla="*/ 283 h 567"/>
                <a:gd name="T40" fmla="*/ 341 w 397"/>
                <a:gd name="T41" fmla="*/ 170 h 567"/>
                <a:gd name="T42" fmla="*/ 397 w 397"/>
                <a:gd name="T43" fmla="*/ 170 h 567"/>
                <a:gd name="T44" fmla="*/ 397 w 397"/>
                <a:gd name="T45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7" h="567">
                  <a:moveTo>
                    <a:pt x="397" y="57"/>
                  </a:moveTo>
                  <a:lnTo>
                    <a:pt x="341" y="57"/>
                  </a:lnTo>
                  <a:lnTo>
                    <a:pt x="341" y="0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341" y="567"/>
                  </a:lnTo>
                  <a:lnTo>
                    <a:pt x="341" y="510"/>
                  </a:lnTo>
                  <a:lnTo>
                    <a:pt x="397" y="510"/>
                  </a:lnTo>
                  <a:lnTo>
                    <a:pt x="397" y="283"/>
                  </a:lnTo>
                  <a:lnTo>
                    <a:pt x="341" y="283"/>
                  </a:lnTo>
                  <a:lnTo>
                    <a:pt x="341" y="170"/>
                  </a:lnTo>
                  <a:lnTo>
                    <a:pt x="397" y="170"/>
                  </a:lnTo>
                  <a:lnTo>
                    <a:pt x="397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25" name="Freeform 341"/>
            <p:cNvSpPr>
              <a:spLocks/>
            </p:cNvSpPr>
            <p:nvPr/>
          </p:nvSpPr>
          <p:spPr bwMode="auto">
            <a:xfrm>
              <a:off x="3875" y="2671"/>
              <a:ext cx="510" cy="567"/>
            </a:xfrm>
            <a:custGeom>
              <a:avLst/>
              <a:gdLst>
                <a:gd name="T0" fmla="*/ 510 w 510"/>
                <a:gd name="T1" fmla="*/ 0 h 567"/>
                <a:gd name="T2" fmla="*/ 170 w 510"/>
                <a:gd name="T3" fmla="*/ 0 h 567"/>
                <a:gd name="T4" fmla="*/ 170 w 510"/>
                <a:gd name="T5" fmla="*/ 57 h 567"/>
                <a:gd name="T6" fmla="*/ 113 w 510"/>
                <a:gd name="T7" fmla="*/ 57 h 567"/>
                <a:gd name="T8" fmla="*/ 113 w 510"/>
                <a:gd name="T9" fmla="*/ 114 h 567"/>
                <a:gd name="T10" fmla="*/ 56 w 510"/>
                <a:gd name="T11" fmla="*/ 114 h 567"/>
                <a:gd name="T12" fmla="*/ 56 w 510"/>
                <a:gd name="T13" fmla="*/ 170 h 567"/>
                <a:gd name="T14" fmla="*/ 0 w 510"/>
                <a:gd name="T15" fmla="*/ 170 h 567"/>
                <a:gd name="T16" fmla="*/ 0 w 510"/>
                <a:gd name="T17" fmla="*/ 284 h 567"/>
                <a:gd name="T18" fmla="*/ 56 w 510"/>
                <a:gd name="T19" fmla="*/ 284 h 567"/>
                <a:gd name="T20" fmla="*/ 56 w 510"/>
                <a:gd name="T21" fmla="*/ 454 h 567"/>
                <a:gd name="T22" fmla="*/ 0 w 510"/>
                <a:gd name="T23" fmla="*/ 454 h 567"/>
                <a:gd name="T24" fmla="*/ 0 w 510"/>
                <a:gd name="T25" fmla="*/ 510 h 567"/>
                <a:gd name="T26" fmla="*/ 113 w 510"/>
                <a:gd name="T27" fmla="*/ 510 h 567"/>
                <a:gd name="T28" fmla="*/ 113 w 510"/>
                <a:gd name="T29" fmla="*/ 567 h 567"/>
                <a:gd name="T30" fmla="*/ 226 w 510"/>
                <a:gd name="T31" fmla="*/ 567 h 567"/>
                <a:gd name="T32" fmla="*/ 226 w 510"/>
                <a:gd name="T33" fmla="*/ 397 h 567"/>
                <a:gd name="T34" fmla="*/ 283 w 510"/>
                <a:gd name="T35" fmla="*/ 397 h 567"/>
                <a:gd name="T36" fmla="*/ 283 w 510"/>
                <a:gd name="T37" fmla="*/ 284 h 567"/>
                <a:gd name="T38" fmla="*/ 340 w 510"/>
                <a:gd name="T39" fmla="*/ 284 h 567"/>
                <a:gd name="T40" fmla="*/ 340 w 510"/>
                <a:gd name="T41" fmla="*/ 227 h 567"/>
                <a:gd name="T42" fmla="*/ 453 w 510"/>
                <a:gd name="T43" fmla="*/ 227 h 567"/>
                <a:gd name="T44" fmla="*/ 453 w 510"/>
                <a:gd name="T45" fmla="*/ 170 h 567"/>
                <a:gd name="T46" fmla="*/ 510 w 510"/>
                <a:gd name="T47" fmla="*/ 170 h 567"/>
                <a:gd name="T48" fmla="*/ 510 w 510"/>
                <a:gd name="T4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0" h="567">
                  <a:moveTo>
                    <a:pt x="510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56" y="114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454"/>
                  </a:lnTo>
                  <a:lnTo>
                    <a:pt x="0" y="454"/>
                  </a:lnTo>
                  <a:lnTo>
                    <a:pt x="0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397"/>
                  </a:lnTo>
                  <a:lnTo>
                    <a:pt x="283" y="397"/>
                  </a:lnTo>
                  <a:lnTo>
                    <a:pt x="283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170"/>
                  </a:lnTo>
                  <a:lnTo>
                    <a:pt x="510" y="170"/>
                  </a:lnTo>
                  <a:lnTo>
                    <a:pt x="51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28" name="Freeform 344"/>
            <p:cNvSpPr>
              <a:spLocks/>
            </p:cNvSpPr>
            <p:nvPr/>
          </p:nvSpPr>
          <p:spPr bwMode="auto">
            <a:xfrm>
              <a:off x="3194" y="4032"/>
              <a:ext cx="907" cy="794"/>
            </a:xfrm>
            <a:custGeom>
              <a:avLst/>
              <a:gdLst>
                <a:gd name="T0" fmla="*/ 227 w 907"/>
                <a:gd name="T1" fmla="*/ 794 h 794"/>
                <a:gd name="T2" fmla="*/ 227 w 907"/>
                <a:gd name="T3" fmla="*/ 737 h 794"/>
                <a:gd name="T4" fmla="*/ 340 w 907"/>
                <a:gd name="T5" fmla="*/ 737 h 794"/>
                <a:gd name="T6" fmla="*/ 340 w 907"/>
                <a:gd name="T7" fmla="*/ 680 h 794"/>
                <a:gd name="T8" fmla="*/ 227 w 907"/>
                <a:gd name="T9" fmla="*/ 680 h 794"/>
                <a:gd name="T10" fmla="*/ 227 w 907"/>
                <a:gd name="T11" fmla="*/ 567 h 794"/>
                <a:gd name="T12" fmla="*/ 907 w 907"/>
                <a:gd name="T13" fmla="*/ 567 h 794"/>
                <a:gd name="T14" fmla="*/ 907 w 907"/>
                <a:gd name="T15" fmla="*/ 340 h 794"/>
                <a:gd name="T16" fmla="*/ 851 w 907"/>
                <a:gd name="T17" fmla="*/ 340 h 794"/>
                <a:gd name="T18" fmla="*/ 851 w 907"/>
                <a:gd name="T19" fmla="*/ 227 h 794"/>
                <a:gd name="T20" fmla="*/ 794 w 907"/>
                <a:gd name="T21" fmla="*/ 227 h 794"/>
                <a:gd name="T22" fmla="*/ 794 w 907"/>
                <a:gd name="T23" fmla="*/ 0 h 794"/>
                <a:gd name="T24" fmla="*/ 624 w 907"/>
                <a:gd name="T25" fmla="*/ 0 h 794"/>
                <a:gd name="T26" fmla="*/ 624 w 907"/>
                <a:gd name="T27" fmla="*/ 113 h 794"/>
                <a:gd name="T28" fmla="*/ 510 w 907"/>
                <a:gd name="T29" fmla="*/ 113 h 794"/>
                <a:gd name="T30" fmla="*/ 510 w 907"/>
                <a:gd name="T31" fmla="*/ 57 h 794"/>
                <a:gd name="T32" fmla="*/ 454 w 907"/>
                <a:gd name="T33" fmla="*/ 57 h 794"/>
                <a:gd name="T34" fmla="*/ 454 w 907"/>
                <a:gd name="T35" fmla="*/ 0 h 794"/>
                <a:gd name="T36" fmla="*/ 284 w 907"/>
                <a:gd name="T37" fmla="*/ 0 h 794"/>
                <a:gd name="T38" fmla="*/ 284 w 907"/>
                <a:gd name="T39" fmla="*/ 113 h 794"/>
                <a:gd name="T40" fmla="*/ 227 w 907"/>
                <a:gd name="T41" fmla="*/ 113 h 794"/>
                <a:gd name="T42" fmla="*/ 227 w 907"/>
                <a:gd name="T43" fmla="*/ 284 h 794"/>
                <a:gd name="T44" fmla="*/ 170 w 907"/>
                <a:gd name="T45" fmla="*/ 284 h 794"/>
                <a:gd name="T46" fmla="*/ 170 w 907"/>
                <a:gd name="T47" fmla="*/ 397 h 794"/>
                <a:gd name="T48" fmla="*/ 114 w 907"/>
                <a:gd name="T49" fmla="*/ 397 h 794"/>
                <a:gd name="T50" fmla="*/ 114 w 907"/>
                <a:gd name="T51" fmla="*/ 510 h 794"/>
                <a:gd name="T52" fmla="*/ 0 w 907"/>
                <a:gd name="T53" fmla="*/ 510 h 794"/>
                <a:gd name="T54" fmla="*/ 0 w 907"/>
                <a:gd name="T55" fmla="*/ 624 h 794"/>
                <a:gd name="T56" fmla="*/ 114 w 907"/>
                <a:gd name="T57" fmla="*/ 624 h 794"/>
                <a:gd name="T58" fmla="*/ 114 w 907"/>
                <a:gd name="T59" fmla="*/ 680 h 794"/>
                <a:gd name="T60" fmla="*/ 170 w 907"/>
                <a:gd name="T61" fmla="*/ 680 h 794"/>
                <a:gd name="T62" fmla="*/ 170 w 907"/>
                <a:gd name="T63" fmla="*/ 794 h 794"/>
                <a:gd name="T64" fmla="*/ 227 w 907"/>
                <a:gd name="T65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7" h="794">
                  <a:moveTo>
                    <a:pt x="227" y="794"/>
                  </a:moveTo>
                  <a:lnTo>
                    <a:pt x="227" y="737"/>
                  </a:lnTo>
                  <a:lnTo>
                    <a:pt x="340" y="737"/>
                  </a:lnTo>
                  <a:lnTo>
                    <a:pt x="340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907" y="567"/>
                  </a:lnTo>
                  <a:lnTo>
                    <a:pt x="907" y="340"/>
                  </a:lnTo>
                  <a:lnTo>
                    <a:pt x="851" y="340"/>
                  </a:lnTo>
                  <a:lnTo>
                    <a:pt x="851" y="227"/>
                  </a:lnTo>
                  <a:lnTo>
                    <a:pt x="794" y="227"/>
                  </a:lnTo>
                  <a:lnTo>
                    <a:pt x="794" y="0"/>
                  </a:lnTo>
                  <a:lnTo>
                    <a:pt x="624" y="0"/>
                  </a:lnTo>
                  <a:lnTo>
                    <a:pt x="624" y="113"/>
                  </a:lnTo>
                  <a:lnTo>
                    <a:pt x="510" y="113"/>
                  </a:lnTo>
                  <a:lnTo>
                    <a:pt x="510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284"/>
                  </a:lnTo>
                  <a:lnTo>
                    <a:pt x="170" y="284"/>
                  </a:lnTo>
                  <a:lnTo>
                    <a:pt x="170" y="397"/>
                  </a:lnTo>
                  <a:lnTo>
                    <a:pt x="114" y="397"/>
                  </a:lnTo>
                  <a:lnTo>
                    <a:pt x="114" y="510"/>
                  </a:lnTo>
                  <a:lnTo>
                    <a:pt x="0" y="510"/>
                  </a:lnTo>
                  <a:lnTo>
                    <a:pt x="0" y="624"/>
                  </a:lnTo>
                  <a:lnTo>
                    <a:pt x="114" y="624"/>
                  </a:lnTo>
                  <a:lnTo>
                    <a:pt x="114" y="680"/>
                  </a:lnTo>
                  <a:lnTo>
                    <a:pt x="170" y="680"/>
                  </a:lnTo>
                  <a:lnTo>
                    <a:pt x="170" y="794"/>
                  </a:lnTo>
                  <a:lnTo>
                    <a:pt x="227" y="79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29" name="Freeform 345"/>
            <p:cNvSpPr>
              <a:spLocks/>
            </p:cNvSpPr>
            <p:nvPr/>
          </p:nvSpPr>
          <p:spPr bwMode="auto">
            <a:xfrm>
              <a:off x="3251" y="3125"/>
              <a:ext cx="737" cy="1020"/>
            </a:xfrm>
            <a:custGeom>
              <a:avLst/>
              <a:gdLst>
                <a:gd name="T0" fmla="*/ 567 w 737"/>
                <a:gd name="T1" fmla="*/ 0 h 1020"/>
                <a:gd name="T2" fmla="*/ 567 w 737"/>
                <a:gd name="T3" fmla="*/ 170 h 1020"/>
                <a:gd name="T4" fmla="*/ 510 w 737"/>
                <a:gd name="T5" fmla="*/ 170 h 1020"/>
                <a:gd name="T6" fmla="*/ 510 w 737"/>
                <a:gd name="T7" fmla="*/ 113 h 1020"/>
                <a:gd name="T8" fmla="*/ 453 w 737"/>
                <a:gd name="T9" fmla="*/ 113 h 1020"/>
                <a:gd name="T10" fmla="*/ 453 w 737"/>
                <a:gd name="T11" fmla="*/ 170 h 1020"/>
                <a:gd name="T12" fmla="*/ 397 w 737"/>
                <a:gd name="T13" fmla="*/ 170 h 1020"/>
                <a:gd name="T14" fmla="*/ 397 w 737"/>
                <a:gd name="T15" fmla="*/ 397 h 1020"/>
                <a:gd name="T16" fmla="*/ 227 w 737"/>
                <a:gd name="T17" fmla="*/ 397 h 1020"/>
                <a:gd name="T18" fmla="*/ 227 w 737"/>
                <a:gd name="T19" fmla="*/ 453 h 1020"/>
                <a:gd name="T20" fmla="*/ 113 w 737"/>
                <a:gd name="T21" fmla="*/ 453 h 1020"/>
                <a:gd name="T22" fmla="*/ 113 w 737"/>
                <a:gd name="T23" fmla="*/ 397 h 1020"/>
                <a:gd name="T24" fmla="*/ 0 w 737"/>
                <a:gd name="T25" fmla="*/ 397 h 1020"/>
                <a:gd name="T26" fmla="*/ 0 w 737"/>
                <a:gd name="T27" fmla="*/ 680 h 1020"/>
                <a:gd name="T28" fmla="*/ 57 w 737"/>
                <a:gd name="T29" fmla="*/ 680 h 1020"/>
                <a:gd name="T30" fmla="*/ 57 w 737"/>
                <a:gd name="T31" fmla="*/ 737 h 1020"/>
                <a:gd name="T32" fmla="*/ 113 w 737"/>
                <a:gd name="T33" fmla="*/ 737 h 1020"/>
                <a:gd name="T34" fmla="*/ 113 w 737"/>
                <a:gd name="T35" fmla="*/ 850 h 1020"/>
                <a:gd name="T36" fmla="*/ 227 w 737"/>
                <a:gd name="T37" fmla="*/ 850 h 1020"/>
                <a:gd name="T38" fmla="*/ 227 w 737"/>
                <a:gd name="T39" fmla="*/ 907 h 1020"/>
                <a:gd name="T40" fmla="*/ 397 w 737"/>
                <a:gd name="T41" fmla="*/ 907 h 1020"/>
                <a:gd name="T42" fmla="*/ 397 w 737"/>
                <a:gd name="T43" fmla="*/ 964 h 1020"/>
                <a:gd name="T44" fmla="*/ 453 w 737"/>
                <a:gd name="T45" fmla="*/ 964 h 1020"/>
                <a:gd name="T46" fmla="*/ 453 w 737"/>
                <a:gd name="T47" fmla="*/ 1020 h 1020"/>
                <a:gd name="T48" fmla="*/ 567 w 737"/>
                <a:gd name="T49" fmla="*/ 1020 h 1020"/>
                <a:gd name="T50" fmla="*/ 567 w 737"/>
                <a:gd name="T51" fmla="*/ 907 h 1020"/>
                <a:gd name="T52" fmla="*/ 624 w 737"/>
                <a:gd name="T53" fmla="*/ 907 h 1020"/>
                <a:gd name="T54" fmla="*/ 624 w 737"/>
                <a:gd name="T55" fmla="*/ 737 h 1020"/>
                <a:gd name="T56" fmla="*/ 567 w 737"/>
                <a:gd name="T57" fmla="*/ 737 h 1020"/>
                <a:gd name="T58" fmla="*/ 567 w 737"/>
                <a:gd name="T59" fmla="*/ 567 h 1020"/>
                <a:gd name="T60" fmla="*/ 624 w 737"/>
                <a:gd name="T61" fmla="*/ 567 h 1020"/>
                <a:gd name="T62" fmla="*/ 624 w 737"/>
                <a:gd name="T63" fmla="*/ 397 h 1020"/>
                <a:gd name="T64" fmla="*/ 680 w 737"/>
                <a:gd name="T65" fmla="*/ 397 h 1020"/>
                <a:gd name="T66" fmla="*/ 680 w 737"/>
                <a:gd name="T67" fmla="*/ 340 h 1020"/>
                <a:gd name="T68" fmla="*/ 680 w 737"/>
                <a:gd name="T69" fmla="*/ 283 h 1020"/>
                <a:gd name="T70" fmla="*/ 737 w 737"/>
                <a:gd name="T71" fmla="*/ 283 h 1020"/>
                <a:gd name="T72" fmla="*/ 737 w 737"/>
                <a:gd name="T73" fmla="*/ 56 h 1020"/>
                <a:gd name="T74" fmla="*/ 624 w 737"/>
                <a:gd name="T75" fmla="*/ 56 h 1020"/>
                <a:gd name="T76" fmla="*/ 624 w 737"/>
                <a:gd name="T77" fmla="*/ 0 h 1020"/>
                <a:gd name="T78" fmla="*/ 567 w 737"/>
                <a:gd name="T79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7" h="1020">
                  <a:moveTo>
                    <a:pt x="567" y="0"/>
                  </a:moveTo>
                  <a:lnTo>
                    <a:pt x="567" y="170"/>
                  </a:lnTo>
                  <a:lnTo>
                    <a:pt x="510" y="170"/>
                  </a:lnTo>
                  <a:lnTo>
                    <a:pt x="510" y="113"/>
                  </a:lnTo>
                  <a:lnTo>
                    <a:pt x="453" y="113"/>
                  </a:lnTo>
                  <a:lnTo>
                    <a:pt x="453" y="170"/>
                  </a:lnTo>
                  <a:lnTo>
                    <a:pt x="397" y="170"/>
                  </a:lnTo>
                  <a:lnTo>
                    <a:pt x="397" y="397"/>
                  </a:lnTo>
                  <a:lnTo>
                    <a:pt x="227" y="397"/>
                  </a:lnTo>
                  <a:lnTo>
                    <a:pt x="227" y="453"/>
                  </a:lnTo>
                  <a:lnTo>
                    <a:pt x="113" y="453"/>
                  </a:lnTo>
                  <a:lnTo>
                    <a:pt x="113" y="397"/>
                  </a:lnTo>
                  <a:lnTo>
                    <a:pt x="0" y="397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737"/>
                  </a:lnTo>
                  <a:lnTo>
                    <a:pt x="113" y="737"/>
                  </a:lnTo>
                  <a:lnTo>
                    <a:pt x="113" y="850"/>
                  </a:lnTo>
                  <a:lnTo>
                    <a:pt x="227" y="850"/>
                  </a:lnTo>
                  <a:lnTo>
                    <a:pt x="227" y="907"/>
                  </a:lnTo>
                  <a:lnTo>
                    <a:pt x="397" y="907"/>
                  </a:lnTo>
                  <a:lnTo>
                    <a:pt x="397" y="964"/>
                  </a:lnTo>
                  <a:lnTo>
                    <a:pt x="453" y="964"/>
                  </a:lnTo>
                  <a:lnTo>
                    <a:pt x="453" y="1020"/>
                  </a:lnTo>
                  <a:lnTo>
                    <a:pt x="567" y="1020"/>
                  </a:lnTo>
                  <a:lnTo>
                    <a:pt x="567" y="907"/>
                  </a:lnTo>
                  <a:lnTo>
                    <a:pt x="624" y="907"/>
                  </a:lnTo>
                  <a:lnTo>
                    <a:pt x="624" y="737"/>
                  </a:lnTo>
                  <a:lnTo>
                    <a:pt x="567" y="737"/>
                  </a:lnTo>
                  <a:lnTo>
                    <a:pt x="567" y="567"/>
                  </a:lnTo>
                  <a:lnTo>
                    <a:pt x="624" y="567"/>
                  </a:lnTo>
                  <a:lnTo>
                    <a:pt x="624" y="397"/>
                  </a:lnTo>
                  <a:lnTo>
                    <a:pt x="680" y="397"/>
                  </a:lnTo>
                  <a:lnTo>
                    <a:pt x="680" y="340"/>
                  </a:lnTo>
                  <a:lnTo>
                    <a:pt x="680" y="283"/>
                  </a:lnTo>
                  <a:lnTo>
                    <a:pt x="737" y="283"/>
                  </a:lnTo>
                  <a:lnTo>
                    <a:pt x="737" y="56"/>
                  </a:lnTo>
                  <a:lnTo>
                    <a:pt x="624" y="56"/>
                  </a:lnTo>
                  <a:lnTo>
                    <a:pt x="624" y="0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30" name="Freeform 346"/>
            <p:cNvSpPr>
              <a:spLocks/>
            </p:cNvSpPr>
            <p:nvPr/>
          </p:nvSpPr>
          <p:spPr bwMode="auto">
            <a:xfrm>
              <a:off x="3988" y="3748"/>
              <a:ext cx="1077" cy="511"/>
            </a:xfrm>
            <a:custGeom>
              <a:avLst/>
              <a:gdLst>
                <a:gd name="T0" fmla="*/ 1077 w 1077"/>
                <a:gd name="T1" fmla="*/ 341 h 511"/>
                <a:gd name="T2" fmla="*/ 794 w 1077"/>
                <a:gd name="T3" fmla="*/ 341 h 511"/>
                <a:gd name="T4" fmla="*/ 794 w 1077"/>
                <a:gd name="T5" fmla="*/ 284 h 511"/>
                <a:gd name="T6" fmla="*/ 510 w 1077"/>
                <a:gd name="T7" fmla="*/ 284 h 511"/>
                <a:gd name="T8" fmla="*/ 510 w 1077"/>
                <a:gd name="T9" fmla="*/ 227 h 511"/>
                <a:gd name="T10" fmla="*/ 397 w 1077"/>
                <a:gd name="T11" fmla="*/ 227 h 511"/>
                <a:gd name="T12" fmla="*/ 397 w 1077"/>
                <a:gd name="T13" fmla="*/ 341 h 511"/>
                <a:gd name="T14" fmla="*/ 340 w 1077"/>
                <a:gd name="T15" fmla="*/ 341 h 511"/>
                <a:gd name="T16" fmla="*/ 340 w 1077"/>
                <a:gd name="T17" fmla="*/ 397 h 511"/>
                <a:gd name="T18" fmla="*/ 283 w 1077"/>
                <a:gd name="T19" fmla="*/ 397 h 511"/>
                <a:gd name="T20" fmla="*/ 283 w 1077"/>
                <a:gd name="T21" fmla="*/ 454 h 511"/>
                <a:gd name="T22" fmla="*/ 113 w 1077"/>
                <a:gd name="T23" fmla="*/ 454 h 511"/>
                <a:gd name="T24" fmla="*/ 113 w 1077"/>
                <a:gd name="T25" fmla="*/ 511 h 511"/>
                <a:gd name="T26" fmla="*/ 0 w 1077"/>
                <a:gd name="T27" fmla="*/ 511 h 511"/>
                <a:gd name="T28" fmla="*/ 0 w 1077"/>
                <a:gd name="T29" fmla="*/ 227 h 511"/>
                <a:gd name="T30" fmla="*/ 113 w 1077"/>
                <a:gd name="T31" fmla="*/ 227 h 511"/>
                <a:gd name="T32" fmla="*/ 113 w 1077"/>
                <a:gd name="T33" fmla="*/ 171 h 511"/>
                <a:gd name="T34" fmla="*/ 170 w 1077"/>
                <a:gd name="T35" fmla="*/ 171 h 511"/>
                <a:gd name="T36" fmla="*/ 170 w 1077"/>
                <a:gd name="T37" fmla="*/ 114 h 511"/>
                <a:gd name="T38" fmla="*/ 283 w 1077"/>
                <a:gd name="T39" fmla="*/ 114 h 511"/>
                <a:gd name="T40" fmla="*/ 283 w 1077"/>
                <a:gd name="T41" fmla="*/ 57 h 511"/>
                <a:gd name="T42" fmla="*/ 454 w 1077"/>
                <a:gd name="T43" fmla="*/ 57 h 511"/>
                <a:gd name="T44" fmla="*/ 454 w 1077"/>
                <a:gd name="T45" fmla="*/ 0 h 511"/>
                <a:gd name="T46" fmla="*/ 567 w 1077"/>
                <a:gd name="T47" fmla="*/ 0 h 511"/>
                <a:gd name="T48" fmla="*/ 567 w 1077"/>
                <a:gd name="T49" fmla="*/ 57 h 511"/>
                <a:gd name="T50" fmla="*/ 850 w 1077"/>
                <a:gd name="T51" fmla="*/ 57 h 511"/>
                <a:gd name="T52" fmla="*/ 850 w 1077"/>
                <a:gd name="T53" fmla="*/ 114 h 511"/>
                <a:gd name="T54" fmla="*/ 907 w 1077"/>
                <a:gd name="T55" fmla="*/ 114 h 511"/>
                <a:gd name="T56" fmla="*/ 907 w 1077"/>
                <a:gd name="T57" fmla="*/ 171 h 511"/>
                <a:gd name="T58" fmla="*/ 1077 w 1077"/>
                <a:gd name="T59" fmla="*/ 171 h 511"/>
                <a:gd name="T60" fmla="*/ 1077 w 1077"/>
                <a:gd name="T61" fmla="*/ 34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77" h="511">
                  <a:moveTo>
                    <a:pt x="1077" y="341"/>
                  </a:moveTo>
                  <a:lnTo>
                    <a:pt x="794" y="341"/>
                  </a:lnTo>
                  <a:lnTo>
                    <a:pt x="794" y="284"/>
                  </a:lnTo>
                  <a:lnTo>
                    <a:pt x="510" y="284"/>
                  </a:lnTo>
                  <a:lnTo>
                    <a:pt x="510" y="227"/>
                  </a:lnTo>
                  <a:lnTo>
                    <a:pt x="397" y="227"/>
                  </a:lnTo>
                  <a:lnTo>
                    <a:pt x="397" y="341"/>
                  </a:lnTo>
                  <a:lnTo>
                    <a:pt x="340" y="341"/>
                  </a:lnTo>
                  <a:lnTo>
                    <a:pt x="340" y="397"/>
                  </a:lnTo>
                  <a:lnTo>
                    <a:pt x="283" y="397"/>
                  </a:lnTo>
                  <a:lnTo>
                    <a:pt x="283" y="454"/>
                  </a:lnTo>
                  <a:lnTo>
                    <a:pt x="113" y="454"/>
                  </a:lnTo>
                  <a:lnTo>
                    <a:pt x="113" y="511"/>
                  </a:lnTo>
                  <a:lnTo>
                    <a:pt x="0" y="511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71"/>
                  </a:lnTo>
                  <a:lnTo>
                    <a:pt x="170" y="171"/>
                  </a:lnTo>
                  <a:lnTo>
                    <a:pt x="170" y="114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850" y="57"/>
                  </a:lnTo>
                  <a:lnTo>
                    <a:pt x="850" y="114"/>
                  </a:lnTo>
                  <a:lnTo>
                    <a:pt x="907" y="114"/>
                  </a:lnTo>
                  <a:lnTo>
                    <a:pt x="907" y="171"/>
                  </a:lnTo>
                  <a:lnTo>
                    <a:pt x="1077" y="171"/>
                  </a:lnTo>
                  <a:lnTo>
                    <a:pt x="1077" y="34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31" name="Freeform 347"/>
            <p:cNvSpPr>
              <a:spLocks/>
            </p:cNvSpPr>
            <p:nvPr/>
          </p:nvSpPr>
          <p:spPr bwMode="auto">
            <a:xfrm>
              <a:off x="4612" y="4089"/>
              <a:ext cx="453" cy="283"/>
            </a:xfrm>
            <a:custGeom>
              <a:avLst/>
              <a:gdLst>
                <a:gd name="T0" fmla="*/ 397 w 453"/>
                <a:gd name="T1" fmla="*/ 0 h 283"/>
                <a:gd name="T2" fmla="*/ 397 w 453"/>
                <a:gd name="T3" fmla="*/ 56 h 283"/>
                <a:gd name="T4" fmla="*/ 453 w 453"/>
                <a:gd name="T5" fmla="*/ 56 h 283"/>
                <a:gd name="T6" fmla="*/ 453 w 453"/>
                <a:gd name="T7" fmla="*/ 283 h 283"/>
                <a:gd name="T8" fmla="*/ 170 w 453"/>
                <a:gd name="T9" fmla="*/ 283 h 283"/>
                <a:gd name="T10" fmla="*/ 170 w 453"/>
                <a:gd name="T11" fmla="*/ 227 h 283"/>
                <a:gd name="T12" fmla="*/ 56 w 453"/>
                <a:gd name="T13" fmla="*/ 227 h 283"/>
                <a:gd name="T14" fmla="*/ 56 w 453"/>
                <a:gd name="T15" fmla="*/ 170 h 283"/>
                <a:gd name="T16" fmla="*/ 0 w 453"/>
                <a:gd name="T17" fmla="*/ 170 h 283"/>
                <a:gd name="T18" fmla="*/ 0 w 453"/>
                <a:gd name="T19" fmla="*/ 113 h 283"/>
                <a:gd name="T20" fmla="*/ 170 w 453"/>
                <a:gd name="T21" fmla="*/ 113 h 283"/>
                <a:gd name="T22" fmla="*/ 170 w 453"/>
                <a:gd name="T23" fmla="*/ 56 h 283"/>
                <a:gd name="T24" fmla="*/ 226 w 453"/>
                <a:gd name="T25" fmla="*/ 56 h 283"/>
                <a:gd name="T26" fmla="*/ 226 w 453"/>
                <a:gd name="T27" fmla="*/ 0 h 283"/>
                <a:gd name="T28" fmla="*/ 397 w 453"/>
                <a:gd name="T2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3" h="283">
                  <a:moveTo>
                    <a:pt x="397" y="0"/>
                  </a:moveTo>
                  <a:lnTo>
                    <a:pt x="397" y="56"/>
                  </a:lnTo>
                  <a:lnTo>
                    <a:pt x="453" y="56"/>
                  </a:lnTo>
                  <a:lnTo>
                    <a:pt x="453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226" y="56"/>
                  </a:lnTo>
                  <a:lnTo>
                    <a:pt x="226" y="0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32" name="Freeform 348"/>
            <p:cNvSpPr>
              <a:spLocks/>
            </p:cNvSpPr>
            <p:nvPr/>
          </p:nvSpPr>
          <p:spPr bwMode="auto">
            <a:xfrm>
              <a:off x="4498" y="4259"/>
              <a:ext cx="737" cy="283"/>
            </a:xfrm>
            <a:custGeom>
              <a:avLst/>
              <a:gdLst>
                <a:gd name="T0" fmla="*/ 737 w 737"/>
                <a:gd name="T1" fmla="*/ 283 h 283"/>
                <a:gd name="T2" fmla="*/ 284 w 737"/>
                <a:gd name="T3" fmla="*/ 283 h 283"/>
                <a:gd name="T4" fmla="*/ 284 w 737"/>
                <a:gd name="T5" fmla="*/ 227 h 283"/>
                <a:gd name="T6" fmla="*/ 170 w 737"/>
                <a:gd name="T7" fmla="*/ 227 h 283"/>
                <a:gd name="T8" fmla="*/ 170 w 737"/>
                <a:gd name="T9" fmla="*/ 170 h 283"/>
                <a:gd name="T10" fmla="*/ 114 w 737"/>
                <a:gd name="T11" fmla="*/ 170 h 283"/>
                <a:gd name="T12" fmla="*/ 114 w 737"/>
                <a:gd name="T13" fmla="*/ 113 h 283"/>
                <a:gd name="T14" fmla="*/ 0 w 737"/>
                <a:gd name="T15" fmla="*/ 113 h 283"/>
                <a:gd name="T16" fmla="*/ 0 w 737"/>
                <a:gd name="T17" fmla="*/ 57 h 283"/>
                <a:gd name="T18" fmla="*/ 57 w 737"/>
                <a:gd name="T19" fmla="*/ 57 h 283"/>
                <a:gd name="T20" fmla="*/ 57 w 737"/>
                <a:gd name="T21" fmla="*/ 0 h 283"/>
                <a:gd name="T22" fmla="*/ 170 w 737"/>
                <a:gd name="T23" fmla="*/ 0 h 283"/>
                <a:gd name="T24" fmla="*/ 170 w 737"/>
                <a:gd name="T25" fmla="*/ 57 h 283"/>
                <a:gd name="T26" fmla="*/ 284 w 737"/>
                <a:gd name="T27" fmla="*/ 57 h 283"/>
                <a:gd name="T28" fmla="*/ 284 w 737"/>
                <a:gd name="T29" fmla="*/ 113 h 283"/>
                <a:gd name="T30" fmla="*/ 511 w 737"/>
                <a:gd name="T31" fmla="*/ 113 h 283"/>
                <a:gd name="T32" fmla="*/ 511 w 737"/>
                <a:gd name="T33" fmla="*/ 170 h 283"/>
                <a:gd name="T34" fmla="*/ 681 w 737"/>
                <a:gd name="T35" fmla="*/ 170 h 283"/>
                <a:gd name="T36" fmla="*/ 681 w 737"/>
                <a:gd name="T37" fmla="*/ 227 h 283"/>
                <a:gd name="T38" fmla="*/ 737 w 737"/>
                <a:gd name="T39" fmla="*/ 227 h 283"/>
                <a:gd name="T40" fmla="*/ 737 w 737"/>
                <a:gd name="T4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37" h="283">
                  <a:moveTo>
                    <a:pt x="737" y="283"/>
                  </a:moveTo>
                  <a:lnTo>
                    <a:pt x="284" y="283"/>
                  </a:lnTo>
                  <a:lnTo>
                    <a:pt x="284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84" y="57"/>
                  </a:lnTo>
                  <a:lnTo>
                    <a:pt x="284" y="113"/>
                  </a:lnTo>
                  <a:lnTo>
                    <a:pt x="511" y="113"/>
                  </a:lnTo>
                  <a:lnTo>
                    <a:pt x="511" y="170"/>
                  </a:lnTo>
                  <a:lnTo>
                    <a:pt x="681" y="170"/>
                  </a:lnTo>
                  <a:lnTo>
                    <a:pt x="681" y="227"/>
                  </a:lnTo>
                  <a:lnTo>
                    <a:pt x="737" y="227"/>
                  </a:lnTo>
                  <a:lnTo>
                    <a:pt x="737" y="28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33" name="Freeform 349"/>
            <p:cNvSpPr>
              <a:spLocks/>
            </p:cNvSpPr>
            <p:nvPr/>
          </p:nvSpPr>
          <p:spPr bwMode="auto">
            <a:xfrm>
              <a:off x="4498" y="4542"/>
              <a:ext cx="907" cy="511"/>
            </a:xfrm>
            <a:custGeom>
              <a:avLst/>
              <a:gdLst>
                <a:gd name="T0" fmla="*/ 114 w 907"/>
                <a:gd name="T1" fmla="*/ 341 h 511"/>
                <a:gd name="T2" fmla="*/ 397 w 907"/>
                <a:gd name="T3" fmla="*/ 341 h 511"/>
                <a:gd name="T4" fmla="*/ 454 w 907"/>
                <a:gd name="T5" fmla="*/ 341 h 511"/>
                <a:gd name="T6" fmla="*/ 454 w 907"/>
                <a:gd name="T7" fmla="*/ 397 h 511"/>
                <a:gd name="T8" fmla="*/ 397 w 907"/>
                <a:gd name="T9" fmla="*/ 397 h 511"/>
                <a:gd name="T10" fmla="*/ 397 w 907"/>
                <a:gd name="T11" fmla="*/ 511 h 511"/>
                <a:gd name="T12" fmla="*/ 681 w 907"/>
                <a:gd name="T13" fmla="*/ 511 h 511"/>
                <a:gd name="T14" fmla="*/ 681 w 907"/>
                <a:gd name="T15" fmla="*/ 454 h 511"/>
                <a:gd name="T16" fmla="*/ 737 w 907"/>
                <a:gd name="T17" fmla="*/ 454 h 511"/>
                <a:gd name="T18" fmla="*/ 737 w 907"/>
                <a:gd name="T19" fmla="*/ 397 h 511"/>
                <a:gd name="T20" fmla="*/ 794 w 907"/>
                <a:gd name="T21" fmla="*/ 397 h 511"/>
                <a:gd name="T22" fmla="*/ 794 w 907"/>
                <a:gd name="T23" fmla="*/ 341 h 511"/>
                <a:gd name="T24" fmla="*/ 907 w 907"/>
                <a:gd name="T25" fmla="*/ 341 h 511"/>
                <a:gd name="T26" fmla="*/ 907 w 907"/>
                <a:gd name="T27" fmla="*/ 227 h 511"/>
                <a:gd name="T28" fmla="*/ 851 w 907"/>
                <a:gd name="T29" fmla="*/ 227 h 511"/>
                <a:gd name="T30" fmla="*/ 851 w 907"/>
                <a:gd name="T31" fmla="*/ 114 h 511"/>
                <a:gd name="T32" fmla="*/ 794 w 907"/>
                <a:gd name="T33" fmla="*/ 114 h 511"/>
                <a:gd name="T34" fmla="*/ 794 w 907"/>
                <a:gd name="T35" fmla="*/ 0 h 511"/>
                <a:gd name="T36" fmla="*/ 114 w 907"/>
                <a:gd name="T37" fmla="*/ 0 h 511"/>
                <a:gd name="T38" fmla="*/ 114 w 907"/>
                <a:gd name="T39" fmla="*/ 114 h 511"/>
                <a:gd name="T40" fmla="*/ 57 w 907"/>
                <a:gd name="T41" fmla="*/ 114 h 511"/>
                <a:gd name="T42" fmla="*/ 57 w 907"/>
                <a:gd name="T43" fmla="*/ 170 h 511"/>
                <a:gd name="T44" fmla="*/ 0 w 907"/>
                <a:gd name="T45" fmla="*/ 170 h 511"/>
                <a:gd name="T46" fmla="*/ 0 w 907"/>
                <a:gd name="T47" fmla="*/ 284 h 511"/>
                <a:gd name="T48" fmla="*/ 114 w 907"/>
                <a:gd name="T49" fmla="*/ 284 h 511"/>
                <a:gd name="T50" fmla="*/ 114 w 907"/>
                <a:gd name="T51" fmla="*/ 34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07" h="511">
                  <a:moveTo>
                    <a:pt x="114" y="341"/>
                  </a:moveTo>
                  <a:lnTo>
                    <a:pt x="397" y="341"/>
                  </a:lnTo>
                  <a:lnTo>
                    <a:pt x="454" y="341"/>
                  </a:lnTo>
                  <a:lnTo>
                    <a:pt x="454" y="397"/>
                  </a:lnTo>
                  <a:lnTo>
                    <a:pt x="397" y="397"/>
                  </a:lnTo>
                  <a:lnTo>
                    <a:pt x="397" y="511"/>
                  </a:lnTo>
                  <a:lnTo>
                    <a:pt x="681" y="511"/>
                  </a:lnTo>
                  <a:lnTo>
                    <a:pt x="681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794" y="397"/>
                  </a:lnTo>
                  <a:lnTo>
                    <a:pt x="794" y="341"/>
                  </a:lnTo>
                  <a:lnTo>
                    <a:pt x="907" y="341"/>
                  </a:lnTo>
                  <a:lnTo>
                    <a:pt x="907" y="227"/>
                  </a:lnTo>
                  <a:lnTo>
                    <a:pt x="851" y="227"/>
                  </a:lnTo>
                  <a:lnTo>
                    <a:pt x="851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114" y="284"/>
                  </a:lnTo>
                  <a:lnTo>
                    <a:pt x="114" y="34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34" name="Freeform 350"/>
            <p:cNvSpPr>
              <a:spLocks/>
            </p:cNvSpPr>
            <p:nvPr/>
          </p:nvSpPr>
          <p:spPr bwMode="auto">
            <a:xfrm>
              <a:off x="4045" y="3975"/>
              <a:ext cx="793" cy="454"/>
            </a:xfrm>
            <a:custGeom>
              <a:avLst/>
              <a:gdLst>
                <a:gd name="T0" fmla="*/ 793 w 793"/>
                <a:gd name="T1" fmla="*/ 114 h 454"/>
                <a:gd name="T2" fmla="*/ 793 w 793"/>
                <a:gd name="T3" fmla="*/ 170 h 454"/>
                <a:gd name="T4" fmla="*/ 737 w 793"/>
                <a:gd name="T5" fmla="*/ 170 h 454"/>
                <a:gd name="T6" fmla="*/ 737 w 793"/>
                <a:gd name="T7" fmla="*/ 227 h 454"/>
                <a:gd name="T8" fmla="*/ 567 w 793"/>
                <a:gd name="T9" fmla="*/ 227 h 454"/>
                <a:gd name="T10" fmla="*/ 567 w 793"/>
                <a:gd name="T11" fmla="*/ 284 h 454"/>
                <a:gd name="T12" fmla="*/ 510 w 793"/>
                <a:gd name="T13" fmla="*/ 284 h 454"/>
                <a:gd name="T14" fmla="*/ 510 w 793"/>
                <a:gd name="T15" fmla="*/ 341 h 454"/>
                <a:gd name="T16" fmla="*/ 397 w 793"/>
                <a:gd name="T17" fmla="*/ 341 h 454"/>
                <a:gd name="T18" fmla="*/ 397 w 793"/>
                <a:gd name="T19" fmla="*/ 397 h 454"/>
                <a:gd name="T20" fmla="*/ 340 w 793"/>
                <a:gd name="T21" fmla="*/ 397 h 454"/>
                <a:gd name="T22" fmla="*/ 340 w 793"/>
                <a:gd name="T23" fmla="*/ 454 h 454"/>
                <a:gd name="T24" fmla="*/ 56 w 793"/>
                <a:gd name="T25" fmla="*/ 454 h 454"/>
                <a:gd name="T26" fmla="*/ 56 w 793"/>
                <a:gd name="T27" fmla="*/ 397 h 454"/>
                <a:gd name="T28" fmla="*/ 0 w 793"/>
                <a:gd name="T29" fmla="*/ 397 h 454"/>
                <a:gd name="T30" fmla="*/ 0 w 793"/>
                <a:gd name="T31" fmla="*/ 284 h 454"/>
                <a:gd name="T32" fmla="*/ 56 w 793"/>
                <a:gd name="T33" fmla="*/ 284 h 454"/>
                <a:gd name="T34" fmla="*/ 56 w 793"/>
                <a:gd name="T35" fmla="*/ 227 h 454"/>
                <a:gd name="T36" fmla="*/ 226 w 793"/>
                <a:gd name="T37" fmla="*/ 227 h 454"/>
                <a:gd name="T38" fmla="*/ 226 w 793"/>
                <a:gd name="T39" fmla="*/ 170 h 454"/>
                <a:gd name="T40" fmla="*/ 283 w 793"/>
                <a:gd name="T41" fmla="*/ 170 h 454"/>
                <a:gd name="T42" fmla="*/ 283 w 793"/>
                <a:gd name="T43" fmla="*/ 114 h 454"/>
                <a:gd name="T44" fmla="*/ 340 w 793"/>
                <a:gd name="T45" fmla="*/ 114 h 454"/>
                <a:gd name="T46" fmla="*/ 340 w 793"/>
                <a:gd name="T47" fmla="*/ 0 h 454"/>
                <a:gd name="T48" fmla="*/ 453 w 793"/>
                <a:gd name="T49" fmla="*/ 0 h 454"/>
                <a:gd name="T50" fmla="*/ 453 w 793"/>
                <a:gd name="T51" fmla="*/ 57 h 454"/>
                <a:gd name="T52" fmla="*/ 737 w 793"/>
                <a:gd name="T53" fmla="*/ 57 h 454"/>
                <a:gd name="T54" fmla="*/ 737 w 793"/>
                <a:gd name="T55" fmla="*/ 114 h 454"/>
                <a:gd name="T56" fmla="*/ 793 w 793"/>
                <a:gd name="T57" fmla="*/ 11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93" h="454">
                  <a:moveTo>
                    <a:pt x="793" y="114"/>
                  </a:moveTo>
                  <a:lnTo>
                    <a:pt x="793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567" y="227"/>
                  </a:lnTo>
                  <a:lnTo>
                    <a:pt x="567" y="284"/>
                  </a:lnTo>
                  <a:lnTo>
                    <a:pt x="510" y="284"/>
                  </a:lnTo>
                  <a:lnTo>
                    <a:pt x="510" y="341"/>
                  </a:lnTo>
                  <a:lnTo>
                    <a:pt x="397" y="341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56" y="454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226" y="227"/>
                  </a:lnTo>
                  <a:lnTo>
                    <a:pt x="226" y="170"/>
                  </a:lnTo>
                  <a:lnTo>
                    <a:pt x="283" y="170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737" y="57"/>
                  </a:lnTo>
                  <a:lnTo>
                    <a:pt x="737" y="114"/>
                  </a:lnTo>
                  <a:lnTo>
                    <a:pt x="793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329" name="テキスト ボックス 328">
            <a:extLst>
              <a:ext uri="{FF2B5EF4-FFF2-40B4-BE49-F238E27FC236}">
                <a16:creationId xmlns:a16="http://schemas.microsoft.com/office/drawing/2014/main" id="{B3075017-9B69-43FA-8D8C-C76F86DBEBD0}"/>
              </a:ext>
            </a:extLst>
          </p:cNvPr>
          <p:cNvSpPr txBox="1"/>
          <p:nvPr/>
        </p:nvSpPr>
        <p:spPr>
          <a:xfrm>
            <a:off x="107726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長野県</a:t>
            </a:r>
          </a:p>
        </p:txBody>
      </p:sp>
      <p:sp>
        <p:nvSpPr>
          <p:cNvPr id="330" name="テキスト ボックス 329">
            <a:extLst>
              <a:ext uri="{FF2B5EF4-FFF2-40B4-BE49-F238E27FC236}">
                <a16:creationId xmlns:a16="http://schemas.microsoft.com/office/drawing/2014/main" id="{7192686F-2516-4A3D-BE4F-D1D99D5FCD69}"/>
              </a:ext>
            </a:extLst>
          </p:cNvPr>
          <p:cNvSpPr txBox="1"/>
          <p:nvPr/>
        </p:nvSpPr>
        <p:spPr>
          <a:xfrm>
            <a:off x="72448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b="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b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331" name="直線コネクタ 330">
            <a:extLst>
              <a:ext uri="{FF2B5EF4-FFF2-40B4-BE49-F238E27FC236}">
                <a16:creationId xmlns:a16="http://schemas.microsoft.com/office/drawing/2014/main" id="{2376E7AE-5E45-40A1-A14C-B2AF6F99B2A8}"/>
              </a:ext>
            </a:extLst>
          </p:cNvPr>
          <p:cNvCxnSpPr/>
          <p:nvPr/>
        </p:nvCxnSpPr>
        <p:spPr>
          <a:xfrm>
            <a:off x="99337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2" name="グループ化 331">
            <a:extLst>
              <a:ext uri="{FF2B5EF4-FFF2-40B4-BE49-F238E27FC236}">
                <a16:creationId xmlns:a16="http://schemas.microsoft.com/office/drawing/2014/main" id="{8468CAEB-4B6E-4A66-8369-99803D7DE8B7}"/>
              </a:ext>
            </a:extLst>
          </p:cNvPr>
          <p:cNvGrpSpPr/>
          <p:nvPr/>
        </p:nvGrpSpPr>
        <p:grpSpPr>
          <a:xfrm>
            <a:off x="2466103" y="1318638"/>
            <a:ext cx="720000" cy="430244"/>
            <a:chOff x="6555416" y="4900731"/>
            <a:chExt cx="720000" cy="378515"/>
          </a:xfrm>
        </p:grpSpPr>
        <p:sp>
          <p:nvSpPr>
            <p:cNvPr id="333" name="四角形: 上の 2 つの角を丸める 332">
              <a:extLst>
                <a:ext uri="{FF2B5EF4-FFF2-40B4-BE49-F238E27FC236}">
                  <a16:creationId xmlns:a16="http://schemas.microsoft.com/office/drawing/2014/main" id="{7A4C7641-F91A-481B-ACE7-71B57A6240E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小谷村</a:t>
              </a:r>
            </a:p>
          </p:txBody>
        </p:sp>
        <p:sp>
          <p:nvSpPr>
            <p:cNvPr id="334" name="四角形: 上の 2 つの角を丸める 333">
              <a:extLst>
                <a:ext uri="{FF2B5EF4-FFF2-40B4-BE49-F238E27FC236}">
                  <a16:creationId xmlns:a16="http://schemas.microsoft.com/office/drawing/2014/main" id="{144DC8DF-D3BA-4E11-BCB2-EBED6473EE8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5" name="グループ化 334">
            <a:extLst>
              <a:ext uri="{FF2B5EF4-FFF2-40B4-BE49-F238E27FC236}">
                <a16:creationId xmlns:a16="http://schemas.microsoft.com/office/drawing/2014/main" id="{61F7D651-2C70-41EC-A7B1-1A9A33C20BB1}"/>
              </a:ext>
            </a:extLst>
          </p:cNvPr>
          <p:cNvGrpSpPr/>
          <p:nvPr/>
        </p:nvGrpSpPr>
        <p:grpSpPr>
          <a:xfrm>
            <a:off x="2069863" y="1813938"/>
            <a:ext cx="720000" cy="430244"/>
            <a:chOff x="6555416" y="4900731"/>
            <a:chExt cx="720000" cy="378515"/>
          </a:xfrm>
        </p:grpSpPr>
        <p:sp>
          <p:nvSpPr>
            <p:cNvPr id="336" name="四角形: 上の 2 つの角を丸める 335">
              <a:extLst>
                <a:ext uri="{FF2B5EF4-FFF2-40B4-BE49-F238E27FC236}">
                  <a16:creationId xmlns:a16="http://schemas.microsoft.com/office/drawing/2014/main" id="{08CFAC5B-CD6F-4CCE-9241-ABFB377C754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白馬村</a:t>
              </a:r>
            </a:p>
          </p:txBody>
        </p:sp>
        <p:sp>
          <p:nvSpPr>
            <p:cNvPr id="337" name="四角形: 上の 2 つの角を丸める 336">
              <a:extLst>
                <a:ext uri="{FF2B5EF4-FFF2-40B4-BE49-F238E27FC236}">
                  <a16:creationId xmlns:a16="http://schemas.microsoft.com/office/drawing/2014/main" id="{05C4B4A6-47C0-46A6-9A7A-17DE5B1CFB6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8" name="グループ化 337">
            <a:extLst>
              <a:ext uri="{FF2B5EF4-FFF2-40B4-BE49-F238E27FC236}">
                <a16:creationId xmlns:a16="http://schemas.microsoft.com/office/drawing/2014/main" id="{E61B5971-4EE0-4E76-BC45-B3070CA97C8F}"/>
              </a:ext>
            </a:extLst>
          </p:cNvPr>
          <p:cNvGrpSpPr/>
          <p:nvPr/>
        </p:nvGrpSpPr>
        <p:grpSpPr>
          <a:xfrm>
            <a:off x="1780303" y="2697858"/>
            <a:ext cx="720000" cy="430244"/>
            <a:chOff x="6555416" y="4900731"/>
            <a:chExt cx="720000" cy="378515"/>
          </a:xfrm>
        </p:grpSpPr>
        <p:sp>
          <p:nvSpPr>
            <p:cNvPr id="339" name="四角形: 上の 2 つの角を丸める 338">
              <a:extLst>
                <a:ext uri="{FF2B5EF4-FFF2-40B4-BE49-F238E27FC236}">
                  <a16:creationId xmlns:a16="http://schemas.microsoft.com/office/drawing/2014/main" id="{C630B29B-0951-4474-A753-D88D6F188D5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大町市</a:t>
              </a:r>
            </a:p>
          </p:txBody>
        </p:sp>
        <p:sp>
          <p:nvSpPr>
            <p:cNvPr id="340" name="四角形: 上の 2 つの角を丸める 339">
              <a:extLst>
                <a:ext uri="{FF2B5EF4-FFF2-40B4-BE49-F238E27FC236}">
                  <a16:creationId xmlns:a16="http://schemas.microsoft.com/office/drawing/2014/main" id="{7036F653-6B51-4F15-B62F-FB1F5A89189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1" name="グループ化 340">
            <a:extLst>
              <a:ext uri="{FF2B5EF4-FFF2-40B4-BE49-F238E27FC236}">
                <a16:creationId xmlns:a16="http://schemas.microsoft.com/office/drawing/2014/main" id="{A7D82E74-D3E1-49ED-AC67-26339ABCEE61}"/>
              </a:ext>
            </a:extLst>
          </p:cNvPr>
          <p:cNvGrpSpPr/>
          <p:nvPr/>
        </p:nvGrpSpPr>
        <p:grpSpPr>
          <a:xfrm>
            <a:off x="4536424" y="395958"/>
            <a:ext cx="720000" cy="430244"/>
            <a:chOff x="6555416" y="4900731"/>
            <a:chExt cx="720000" cy="378515"/>
          </a:xfrm>
        </p:grpSpPr>
        <p:sp>
          <p:nvSpPr>
            <p:cNvPr id="342" name="四角形: 上の 2 つの角を丸める 341">
              <a:extLst>
                <a:ext uri="{FF2B5EF4-FFF2-40B4-BE49-F238E27FC236}">
                  <a16:creationId xmlns:a16="http://schemas.microsoft.com/office/drawing/2014/main" id="{4EE82579-3599-4EB6-855C-E996AE5225D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飯山市</a:t>
              </a:r>
            </a:p>
          </p:txBody>
        </p:sp>
        <p:sp>
          <p:nvSpPr>
            <p:cNvPr id="343" name="四角形: 上の 2 つの角を丸める 342">
              <a:extLst>
                <a:ext uri="{FF2B5EF4-FFF2-40B4-BE49-F238E27FC236}">
                  <a16:creationId xmlns:a16="http://schemas.microsoft.com/office/drawing/2014/main" id="{ACE13E79-ED36-40B0-8548-C9B6C45CCF6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4" name="グループ化 343">
            <a:extLst>
              <a:ext uri="{FF2B5EF4-FFF2-40B4-BE49-F238E27FC236}">
                <a16:creationId xmlns:a16="http://schemas.microsoft.com/office/drawing/2014/main" id="{88CBDD14-D167-47C9-9B7A-D3F30E4A3652}"/>
              </a:ext>
            </a:extLst>
          </p:cNvPr>
          <p:cNvGrpSpPr/>
          <p:nvPr/>
        </p:nvGrpSpPr>
        <p:grpSpPr>
          <a:xfrm>
            <a:off x="5298424" y="395958"/>
            <a:ext cx="720000" cy="430244"/>
            <a:chOff x="6555416" y="4900731"/>
            <a:chExt cx="720000" cy="378515"/>
          </a:xfrm>
        </p:grpSpPr>
        <p:sp>
          <p:nvSpPr>
            <p:cNvPr id="345" name="四角形: 上の 2 つの角を丸める 344">
              <a:extLst>
                <a:ext uri="{FF2B5EF4-FFF2-40B4-BE49-F238E27FC236}">
                  <a16:creationId xmlns:a16="http://schemas.microsoft.com/office/drawing/2014/main" id="{8A033373-8C47-4754-B93E-2D1883219A5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栄村</a:t>
              </a:r>
            </a:p>
          </p:txBody>
        </p:sp>
        <p:sp>
          <p:nvSpPr>
            <p:cNvPr id="346" name="四角形: 上の 2 つの角を丸める 345">
              <a:extLst>
                <a:ext uri="{FF2B5EF4-FFF2-40B4-BE49-F238E27FC236}">
                  <a16:creationId xmlns:a16="http://schemas.microsoft.com/office/drawing/2014/main" id="{47E2D151-6338-46F9-8ACA-AECD2DD62F5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7" name="グループ化 346">
            <a:extLst>
              <a:ext uri="{FF2B5EF4-FFF2-40B4-BE49-F238E27FC236}">
                <a16:creationId xmlns:a16="http://schemas.microsoft.com/office/drawing/2014/main" id="{7D05EE78-C588-4FCA-ABE5-57D07A72F6CE}"/>
              </a:ext>
            </a:extLst>
          </p:cNvPr>
          <p:cNvGrpSpPr/>
          <p:nvPr/>
        </p:nvGrpSpPr>
        <p:grpSpPr>
          <a:xfrm>
            <a:off x="4925044" y="868398"/>
            <a:ext cx="720000" cy="430244"/>
            <a:chOff x="6555416" y="4900731"/>
            <a:chExt cx="720000" cy="378515"/>
          </a:xfrm>
        </p:grpSpPr>
        <p:sp>
          <p:nvSpPr>
            <p:cNvPr id="348" name="四角形: 上の 2 つの角を丸める 347">
              <a:extLst>
                <a:ext uri="{FF2B5EF4-FFF2-40B4-BE49-F238E27FC236}">
                  <a16:creationId xmlns:a16="http://schemas.microsoft.com/office/drawing/2014/main" id="{0EA704FD-DDE0-4196-8DB9-854BF02B745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野沢温泉村</a:t>
              </a:r>
            </a:p>
          </p:txBody>
        </p:sp>
        <p:sp>
          <p:nvSpPr>
            <p:cNvPr id="349" name="四角形: 上の 2 つの角を丸める 348">
              <a:extLst>
                <a:ext uri="{FF2B5EF4-FFF2-40B4-BE49-F238E27FC236}">
                  <a16:creationId xmlns:a16="http://schemas.microsoft.com/office/drawing/2014/main" id="{7A33BCCF-B525-4E7D-A0B3-701840225FA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0" name="グループ化 349">
            <a:extLst>
              <a:ext uri="{FF2B5EF4-FFF2-40B4-BE49-F238E27FC236}">
                <a16:creationId xmlns:a16="http://schemas.microsoft.com/office/drawing/2014/main" id="{4390D469-1292-473D-9239-2CF36CFE8ACC}"/>
              </a:ext>
            </a:extLst>
          </p:cNvPr>
          <p:cNvGrpSpPr/>
          <p:nvPr/>
        </p:nvGrpSpPr>
        <p:grpSpPr>
          <a:xfrm>
            <a:off x="5686638" y="1036158"/>
            <a:ext cx="720000" cy="430244"/>
            <a:chOff x="6555416" y="4900731"/>
            <a:chExt cx="720000" cy="378515"/>
          </a:xfrm>
        </p:grpSpPr>
        <p:sp>
          <p:nvSpPr>
            <p:cNvPr id="351" name="四角形: 上の 2 つの角を丸める 350">
              <a:extLst>
                <a:ext uri="{FF2B5EF4-FFF2-40B4-BE49-F238E27FC236}">
                  <a16:creationId xmlns:a16="http://schemas.microsoft.com/office/drawing/2014/main" id="{47BDACEC-2002-485A-A490-2C5B932D595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木島平村</a:t>
              </a:r>
            </a:p>
          </p:txBody>
        </p:sp>
        <p:sp>
          <p:nvSpPr>
            <p:cNvPr id="352" name="四角形: 上の 2 つの角を丸める 351">
              <a:extLst>
                <a:ext uri="{FF2B5EF4-FFF2-40B4-BE49-F238E27FC236}">
                  <a16:creationId xmlns:a16="http://schemas.microsoft.com/office/drawing/2014/main" id="{733310D3-25F9-4389-A89D-C140381519B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3" name="グループ化 352">
            <a:extLst>
              <a:ext uri="{FF2B5EF4-FFF2-40B4-BE49-F238E27FC236}">
                <a16:creationId xmlns:a16="http://schemas.microsoft.com/office/drawing/2014/main" id="{3AF4059E-819F-4CD8-85F5-62FE835AD8F4}"/>
              </a:ext>
            </a:extLst>
          </p:cNvPr>
          <p:cNvGrpSpPr/>
          <p:nvPr/>
        </p:nvGrpSpPr>
        <p:grpSpPr>
          <a:xfrm>
            <a:off x="5222224" y="1573340"/>
            <a:ext cx="720000" cy="430244"/>
            <a:chOff x="6555416" y="4900731"/>
            <a:chExt cx="720000" cy="378515"/>
          </a:xfrm>
        </p:grpSpPr>
        <p:sp>
          <p:nvSpPr>
            <p:cNvPr id="354" name="四角形: 上の 2 つの角を丸める 353">
              <a:extLst>
                <a:ext uri="{FF2B5EF4-FFF2-40B4-BE49-F238E27FC236}">
                  <a16:creationId xmlns:a16="http://schemas.microsoft.com/office/drawing/2014/main" id="{21FE229A-886B-44AC-8553-75AA5BA2D9E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山ノ内町</a:t>
              </a:r>
            </a:p>
          </p:txBody>
        </p:sp>
        <p:sp>
          <p:nvSpPr>
            <p:cNvPr id="355" name="四角形: 上の 2 つの角を丸める 354">
              <a:extLst>
                <a:ext uri="{FF2B5EF4-FFF2-40B4-BE49-F238E27FC236}">
                  <a16:creationId xmlns:a16="http://schemas.microsoft.com/office/drawing/2014/main" id="{BE24DE7A-474D-4388-9B3F-DEE92A9F56E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6" name="グループ化 355">
            <a:extLst>
              <a:ext uri="{FF2B5EF4-FFF2-40B4-BE49-F238E27FC236}">
                <a16:creationId xmlns:a16="http://schemas.microsoft.com/office/drawing/2014/main" id="{86B63097-0F24-460B-A1AD-34EA8104744F}"/>
              </a:ext>
            </a:extLst>
          </p:cNvPr>
          <p:cNvGrpSpPr/>
          <p:nvPr/>
        </p:nvGrpSpPr>
        <p:grpSpPr>
          <a:xfrm>
            <a:off x="3616723" y="836735"/>
            <a:ext cx="720000" cy="430244"/>
            <a:chOff x="6555416" y="4900731"/>
            <a:chExt cx="720000" cy="378515"/>
          </a:xfrm>
        </p:grpSpPr>
        <p:sp>
          <p:nvSpPr>
            <p:cNvPr id="357" name="四角形: 上の 2 つの角を丸める 356">
              <a:extLst>
                <a:ext uri="{FF2B5EF4-FFF2-40B4-BE49-F238E27FC236}">
                  <a16:creationId xmlns:a16="http://schemas.microsoft.com/office/drawing/2014/main" id="{4F671993-17A0-48B0-A4F8-8D2CC164400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信濃町</a:t>
              </a:r>
            </a:p>
          </p:txBody>
        </p:sp>
        <p:sp>
          <p:nvSpPr>
            <p:cNvPr id="358" name="四角形: 上の 2 つの角を丸める 357">
              <a:extLst>
                <a:ext uri="{FF2B5EF4-FFF2-40B4-BE49-F238E27FC236}">
                  <a16:creationId xmlns:a16="http://schemas.microsoft.com/office/drawing/2014/main" id="{D54D6D13-7BDA-4446-A9CE-1CDFD31B458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9" name="グループ化 358">
            <a:extLst>
              <a:ext uri="{FF2B5EF4-FFF2-40B4-BE49-F238E27FC236}">
                <a16:creationId xmlns:a16="http://schemas.microsoft.com/office/drawing/2014/main" id="{B905D574-FD69-4C07-8FBD-EABC8A83C563}"/>
              </a:ext>
            </a:extLst>
          </p:cNvPr>
          <p:cNvGrpSpPr/>
          <p:nvPr/>
        </p:nvGrpSpPr>
        <p:grpSpPr>
          <a:xfrm>
            <a:off x="3682984" y="1308515"/>
            <a:ext cx="720000" cy="430244"/>
            <a:chOff x="6555416" y="4900731"/>
            <a:chExt cx="720000" cy="378515"/>
          </a:xfrm>
        </p:grpSpPr>
        <p:sp>
          <p:nvSpPr>
            <p:cNvPr id="360" name="四角形: 上の 2 つの角を丸める 359">
              <a:extLst>
                <a:ext uri="{FF2B5EF4-FFF2-40B4-BE49-F238E27FC236}">
                  <a16:creationId xmlns:a16="http://schemas.microsoft.com/office/drawing/2014/main" id="{EE8D3580-C46F-4676-B8F2-793BEC85DC5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飯綱町</a:t>
              </a:r>
            </a:p>
          </p:txBody>
        </p:sp>
        <p:sp>
          <p:nvSpPr>
            <p:cNvPr id="361" name="四角形: 上の 2 つの角を丸める 360">
              <a:extLst>
                <a:ext uri="{FF2B5EF4-FFF2-40B4-BE49-F238E27FC236}">
                  <a16:creationId xmlns:a16="http://schemas.microsoft.com/office/drawing/2014/main" id="{D78BB9BE-3ECC-4D88-AE1A-36BF9ED719A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2" name="グループ化 361">
            <a:extLst>
              <a:ext uri="{FF2B5EF4-FFF2-40B4-BE49-F238E27FC236}">
                <a16:creationId xmlns:a16="http://schemas.microsoft.com/office/drawing/2014/main" id="{B07537C9-7EEF-40E7-BA0B-1EA453761681}"/>
              </a:ext>
            </a:extLst>
          </p:cNvPr>
          <p:cNvGrpSpPr/>
          <p:nvPr/>
        </p:nvGrpSpPr>
        <p:grpSpPr>
          <a:xfrm>
            <a:off x="4444984" y="1308515"/>
            <a:ext cx="720000" cy="430244"/>
            <a:chOff x="6555416" y="4900731"/>
            <a:chExt cx="720000" cy="378515"/>
          </a:xfrm>
        </p:grpSpPr>
        <p:sp>
          <p:nvSpPr>
            <p:cNvPr id="363" name="四角形: 上の 2 つの角を丸める 362">
              <a:extLst>
                <a:ext uri="{FF2B5EF4-FFF2-40B4-BE49-F238E27FC236}">
                  <a16:creationId xmlns:a16="http://schemas.microsoft.com/office/drawing/2014/main" id="{7FCB2D79-9C3E-4580-B5E4-B94FD680D6C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中野市</a:t>
              </a:r>
            </a:p>
          </p:txBody>
        </p:sp>
        <p:sp>
          <p:nvSpPr>
            <p:cNvPr id="364" name="四角形: 上の 2 つの角を丸める 363">
              <a:extLst>
                <a:ext uri="{FF2B5EF4-FFF2-40B4-BE49-F238E27FC236}">
                  <a16:creationId xmlns:a16="http://schemas.microsoft.com/office/drawing/2014/main" id="{E63B7808-59DE-44BD-8891-88BA103DD33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5" name="グループ化 364">
            <a:extLst>
              <a:ext uri="{FF2B5EF4-FFF2-40B4-BE49-F238E27FC236}">
                <a16:creationId xmlns:a16="http://schemas.microsoft.com/office/drawing/2014/main" id="{8B5A1529-7FC2-4098-B90C-0955D735828F}"/>
              </a:ext>
            </a:extLst>
          </p:cNvPr>
          <p:cNvGrpSpPr/>
          <p:nvPr/>
        </p:nvGrpSpPr>
        <p:grpSpPr>
          <a:xfrm>
            <a:off x="3682984" y="1780955"/>
            <a:ext cx="720000" cy="430244"/>
            <a:chOff x="6555416" y="4900731"/>
            <a:chExt cx="720000" cy="378515"/>
          </a:xfrm>
        </p:grpSpPr>
        <p:sp>
          <p:nvSpPr>
            <p:cNvPr id="366" name="四角形: 上の 2 つの角を丸める 365">
              <a:extLst>
                <a:ext uri="{FF2B5EF4-FFF2-40B4-BE49-F238E27FC236}">
                  <a16:creationId xmlns:a16="http://schemas.microsoft.com/office/drawing/2014/main" id="{27908CFA-D66C-450C-ABA8-BDFDD407F38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小布施町</a:t>
              </a:r>
            </a:p>
          </p:txBody>
        </p:sp>
        <p:sp>
          <p:nvSpPr>
            <p:cNvPr id="367" name="四角形: 上の 2 つの角を丸める 366">
              <a:extLst>
                <a:ext uri="{FF2B5EF4-FFF2-40B4-BE49-F238E27FC236}">
                  <a16:creationId xmlns:a16="http://schemas.microsoft.com/office/drawing/2014/main" id="{B90205E6-11B3-467C-81AE-5D804174B8E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8" name="グループ化 367">
            <a:extLst>
              <a:ext uri="{FF2B5EF4-FFF2-40B4-BE49-F238E27FC236}">
                <a16:creationId xmlns:a16="http://schemas.microsoft.com/office/drawing/2014/main" id="{3DD256CB-BCBE-455A-BD4F-12618D0879C7}"/>
              </a:ext>
            </a:extLst>
          </p:cNvPr>
          <p:cNvGrpSpPr/>
          <p:nvPr/>
        </p:nvGrpSpPr>
        <p:grpSpPr>
          <a:xfrm>
            <a:off x="4444984" y="1780955"/>
            <a:ext cx="720000" cy="430244"/>
            <a:chOff x="6555416" y="4900731"/>
            <a:chExt cx="720000" cy="378515"/>
          </a:xfrm>
        </p:grpSpPr>
        <p:sp>
          <p:nvSpPr>
            <p:cNvPr id="369" name="四角形: 上の 2 つの角を丸める 368">
              <a:extLst>
                <a:ext uri="{FF2B5EF4-FFF2-40B4-BE49-F238E27FC236}">
                  <a16:creationId xmlns:a16="http://schemas.microsoft.com/office/drawing/2014/main" id="{EF73D3BC-10C5-4532-97C0-7FE18553ACD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高山村</a:t>
              </a:r>
            </a:p>
          </p:txBody>
        </p:sp>
        <p:sp>
          <p:nvSpPr>
            <p:cNvPr id="370" name="四角形: 上の 2 つの角を丸める 369">
              <a:extLst>
                <a:ext uri="{FF2B5EF4-FFF2-40B4-BE49-F238E27FC236}">
                  <a16:creationId xmlns:a16="http://schemas.microsoft.com/office/drawing/2014/main" id="{E2C5E33A-1D8E-4424-947C-98E431E5E67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1" name="グループ化 370">
            <a:extLst>
              <a:ext uri="{FF2B5EF4-FFF2-40B4-BE49-F238E27FC236}">
                <a16:creationId xmlns:a16="http://schemas.microsoft.com/office/drawing/2014/main" id="{D5EF0E61-792D-48F9-BA32-257DDA3CD8C4}"/>
              </a:ext>
            </a:extLst>
          </p:cNvPr>
          <p:cNvGrpSpPr/>
          <p:nvPr/>
        </p:nvGrpSpPr>
        <p:grpSpPr>
          <a:xfrm>
            <a:off x="2738104" y="2253395"/>
            <a:ext cx="720000" cy="430244"/>
            <a:chOff x="6555416" y="4900731"/>
            <a:chExt cx="720000" cy="378515"/>
          </a:xfrm>
        </p:grpSpPr>
        <p:sp>
          <p:nvSpPr>
            <p:cNvPr id="372" name="四角形: 上の 2 つの角を丸める 371">
              <a:extLst>
                <a:ext uri="{FF2B5EF4-FFF2-40B4-BE49-F238E27FC236}">
                  <a16:creationId xmlns:a16="http://schemas.microsoft.com/office/drawing/2014/main" id="{EAF1E379-8908-42E3-81B6-B80E4858BEA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小川村</a:t>
              </a:r>
            </a:p>
          </p:txBody>
        </p:sp>
        <p:sp>
          <p:nvSpPr>
            <p:cNvPr id="373" name="四角形: 上の 2 つの角を丸める 372">
              <a:extLst>
                <a:ext uri="{FF2B5EF4-FFF2-40B4-BE49-F238E27FC236}">
                  <a16:creationId xmlns:a16="http://schemas.microsoft.com/office/drawing/2014/main" id="{A7A18B2B-599D-448C-BF65-9D4842DF0A0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4" name="グループ化 373">
            <a:extLst>
              <a:ext uri="{FF2B5EF4-FFF2-40B4-BE49-F238E27FC236}">
                <a16:creationId xmlns:a16="http://schemas.microsoft.com/office/drawing/2014/main" id="{2FCC7592-AC0C-4816-915F-53D101F9F86D}"/>
              </a:ext>
            </a:extLst>
          </p:cNvPr>
          <p:cNvGrpSpPr/>
          <p:nvPr/>
        </p:nvGrpSpPr>
        <p:grpSpPr>
          <a:xfrm>
            <a:off x="3500104" y="2253395"/>
            <a:ext cx="720000" cy="430244"/>
            <a:chOff x="6555416" y="4900731"/>
            <a:chExt cx="720000" cy="378515"/>
          </a:xfrm>
        </p:grpSpPr>
        <p:sp>
          <p:nvSpPr>
            <p:cNvPr id="375" name="四角形: 上の 2 つの角を丸める 374">
              <a:extLst>
                <a:ext uri="{FF2B5EF4-FFF2-40B4-BE49-F238E27FC236}">
                  <a16:creationId xmlns:a16="http://schemas.microsoft.com/office/drawing/2014/main" id="{BCC3A936-F989-4AF7-AC2E-D9E77F5E056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長野市</a:t>
              </a:r>
            </a:p>
          </p:txBody>
        </p:sp>
        <p:sp>
          <p:nvSpPr>
            <p:cNvPr id="376" name="四角形: 上の 2 つの角を丸める 375">
              <a:extLst>
                <a:ext uri="{FF2B5EF4-FFF2-40B4-BE49-F238E27FC236}">
                  <a16:creationId xmlns:a16="http://schemas.microsoft.com/office/drawing/2014/main" id="{3335506B-BF75-4810-96AA-ABD971909AE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7" name="グループ化 376">
            <a:extLst>
              <a:ext uri="{FF2B5EF4-FFF2-40B4-BE49-F238E27FC236}">
                <a16:creationId xmlns:a16="http://schemas.microsoft.com/office/drawing/2014/main" id="{51A82F5B-DD80-46BC-94FF-990934FAEFEE}"/>
              </a:ext>
            </a:extLst>
          </p:cNvPr>
          <p:cNvGrpSpPr/>
          <p:nvPr/>
        </p:nvGrpSpPr>
        <p:grpSpPr>
          <a:xfrm>
            <a:off x="1268748" y="4573902"/>
            <a:ext cx="720000" cy="430244"/>
            <a:chOff x="6555416" y="4900731"/>
            <a:chExt cx="720000" cy="378515"/>
          </a:xfrm>
        </p:grpSpPr>
        <p:sp>
          <p:nvSpPr>
            <p:cNvPr id="378" name="四角形: 上の 2 つの角を丸める 377">
              <a:extLst>
                <a:ext uri="{FF2B5EF4-FFF2-40B4-BE49-F238E27FC236}">
                  <a16:creationId xmlns:a16="http://schemas.microsoft.com/office/drawing/2014/main" id="{FC283359-4DFA-4A49-A743-0C2279BE15C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松本市</a:t>
              </a:r>
            </a:p>
          </p:txBody>
        </p:sp>
        <p:sp>
          <p:nvSpPr>
            <p:cNvPr id="379" name="四角形: 上の 2 つの角を丸める 378">
              <a:extLst>
                <a:ext uri="{FF2B5EF4-FFF2-40B4-BE49-F238E27FC236}">
                  <a16:creationId xmlns:a16="http://schemas.microsoft.com/office/drawing/2014/main" id="{41067527-0064-4F34-8970-3BDDD2E8126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0" name="グループ化 379">
            <a:extLst>
              <a:ext uri="{FF2B5EF4-FFF2-40B4-BE49-F238E27FC236}">
                <a16:creationId xmlns:a16="http://schemas.microsoft.com/office/drawing/2014/main" id="{7BAC74A4-8751-442B-B9CC-80276821E07A}"/>
              </a:ext>
            </a:extLst>
          </p:cNvPr>
          <p:cNvGrpSpPr/>
          <p:nvPr/>
        </p:nvGrpSpPr>
        <p:grpSpPr>
          <a:xfrm>
            <a:off x="1147087" y="5640702"/>
            <a:ext cx="720000" cy="430244"/>
            <a:chOff x="6555416" y="4900731"/>
            <a:chExt cx="720000" cy="378515"/>
          </a:xfrm>
        </p:grpSpPr>
        <p:sp>
          <p:nvSpPr>
            <p:cNvPr id="381" name="四角形: 上の 2 つの角を丸める 380">
              <a:extLst>
                <a:ext uri="{FF2B5EF4-FFF2-40B4-BE49-F238E27FC236}">
                  <a16:creationId xmlns:a16="http://schemas.microsoft.com/office/drawing/2014/main" id="{66C9AC9D-D9D1-4EA4-9FF2-CC5DDE56485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木曽町</a:t>
              </a:r>
            </a:p>
          </p:txBody>
        </p:sp>
        <p:sp>
          <p:nvSpPr>
            <p:cNvPr id="382" name="四角形: 上の 2 つの角を丸める 381">
              <a:extLst>
                <a:ext uri="{FF2B5EF4-FFF2-40B4-BE49-F238E27FC236}">
                  <a16:creationId xmlns:a16="http://schemas.microsoft.com/office/drawing/2014/main" id="{C330512F-949A-4A5D-8BCD-46C3CC232EE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3" name="グループ化 382">
            <a:extLst>
              <a:ext uri="{FF2B5EF4-FFF2-40B4-BE49-F238E27FC236}">
                <a16:creationId xmlns:a16="http://schemas.microsoft.com/office/drawing/2014/main" id="{4A0E6F1D-9DE6-41D6-A5CA-D8CEFAC4D343}"/>
              </a:ext>
            </a:extLst>
          </p:cNvPr>
          <p:cNvGrpSpPr/>
          <p:nvPr/>
        </p:nvGrpSpPr>
        <p:grpSpPr>
          <a:xfrm>
            <a:off x="917556" y="9359362"/>
            <a:ext cx="720000" cy="430244"/>
            <a:chOff x="6555416" y="4900731"/>
            <a:chExt cx="720000" cy="378515"/>
          </a:xfrm>
        </p:grpSpPr>
        <p:sp>
          <p:nvSpPr>
            <p:cNvPr id="384" name="四角形: 上の 2 つの角を丸める 383">
              <a:extLst>
                <a:ext uri="{FF2B5EF4-FFF2-40B4-BE49-F238E27FC236}">
                  <a16:creationId xmlns:a16="http://schemas.microsoft.com/office/drawing/2014/main" id="{D68D10B6-6452-42BC-B69C-20162263B27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根羽村</a:t>
              </a:r>
            </a:p>
          </p:txBody>
        </p:sp>
        <p:sp>
          <p:nvSpPr>
            <p:cNvPr id="385" name="四角形: 上の 2 つの角を丸める 384">
              <a:extLst>
                <a:ext uri="{FF2B5EF4-FFF2-40B4-BE49-F238E27FC236}">
                  <a16:creationId xmlns:a16="http://schemas.microsoft.com/office/drawing/2014/main" id="{9C6AD9E2-1B26-42A6-A573-C7195821B77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6" name="グループ化 385">
            <a:extLst>
              <a:ext uri="{FF2B5EF4-FFF2-40B4-BE49-F238E27FC236}">
                <a16:creationId xmlns:a16="http://schemas.microsoft.com/office/drawing/2014/main" id="{33518D98-AC13-4C4A-BCC9-76385F015170}"/>
              </a:ext>
            </a:extLst>
          </p:cNvPr>
          <p:cNvGrpSpPr/>
          <p:nvPr/>
        </p:nvGrpSpPr>
        <p:grpSpPr>
          <a:xfrm>
            <a:off x="1679556" y="9359362"/>
            <a:ext cx="720000" cy="430244"/>
            <a:chOff x="6555416" y="4900731"/>
            <a:chExt cx="720000" cy="378515"/>
          </a:xfrm>
        </p:grpSpPr>
        <p:sp>
          <p:nvSpPr>
            <p:cNvPr id="387" name="四角形: 上の 2 つの角を丸める 386">
              <a:extLst>
                <a:ext uri="{FF2B5EF4-FFF2-40B4-BE49-F238E27FC236}">
                  <a16:creationId xmlns:a16="http://schemas.microsoft.com/office/drawing/2014/main" id="{4EBC3F95-A10A-495B-8AC3-A0B44F2319A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売木村</a:t>
              </a:r>
            </a:p>
          </p:txBody>
        </p:sp>
        <p:sp>
          <p:nvSpPr>
            <p:cNvPr id="388" name="四角形: 上の 2 つの角を丸める 387">
              <a:extLst>
                <a:ext uri="{FF2B5EF4-FFF2-40B4-BE49-F238E27FC236}">
                  <a16:creationId xmlns:a16="http://schemas.microsoft.com/office/drawing/2014/main" id="{C859AF4D-38E4-4109-85E7-5EA89584318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9" name="グループ化 388">
            <a:extLst>
              <a:ext uri="{FF2B5EF4-FFF2-40B4-BE49-F238E27FC236}">
                <a16:creationId xmlns:a16="http://schemas.microsoft.com/office/drawing/2014/main" id="{3FDC71E6-988A-4CAE-8C29-63036F31F199}"/>
              </a:ext>
            </a:extLst>
          </p:cNvPr>
          <p:cNvGrpSpPr/>
          <p:nvPr/>
        </p:nvGrpSpPr>
        <p:grpSpPr>
          <a:xfrm>
            <a:off x="2441556" y="9359362"/>
            <a:ext cx="720000" cy="430244"/>
            <a:chOff x="6555416" y="4900731"/>
            <a:chExt cx="720000" cy="378515"/>
          </a:xfrm>
        </p:grpSpPr>
        <p:sp>
          <p:nvSpPr>
            <p:cNvPr id="390" name="四角形: 上の 2 つの角を丸める 389">
              <a:extLst>
                <a:ext uri="{FF2B5EF4-FFF2-40B4-BE49-F238E27FC236}">
                  <a16:creationId xmlns:a16="http://schemas.microsoft.com/office/drawing/2014/main" id="{6AEB6DBF-12B3-4F24-B621-D78A0627638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天龍村</a:t>
              </a:r>
            </a:p>
          </p:txBody>
        </p:sp>
        <p:sp>
          <p:nvSpPr>
            <p:cNvPr id="391" name="四角形: 上の 2 つの角を丸める 390">
              <a:extLst>
                <a:ext uri="{FF2B5EF4-FFF2-40B4-BE49-F238E27FC236}">
                  <a16:creationId xmlns:a16="http://schemas.microsoft.com/office/drawing/2014/main" id="{0A58A12A-B8DF-495F-9418-D53F2A8ABD1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2" name="グループ化 391">
            <a:extLst>
              <a:ext uri="{FF2B5EF4-FFF2-40B4-BE49-F238E27FC236}">
                <a16:creationId xmlns:a16="http://schemas.microsoft.com/office/drawing/2014/main" id="{07CA5A1B-D1EE-4A41-9C62-363A35C37EE9}"/>
              </a:ext>
            </a:extLst>
          </p:cNvPr>
          <p:cNvGrpSpPr/>
          <p:nvPr/>
        </p:nvGrpSpPr>
        <p:grpSpPr>
          <a:xfrm>
            <a:off x="1039476" y="8879302"/>
            <a:ext cx="720000" cy="430244"/>
            <a:chOff x="6555416" y="4900731"/>
            <a:chExt cx="720000" cy="378515"/>
          </a:xfrm>
        </p:grpSpPr>
        <p:sp>
          <p:nvSpPr>
            <p:cNvPr id="393" name="四角形: 上の 2 つの角を丸める 392">
              <a:extLst>
                <a:ext uri="{FF2B5EF4-FFF2-40B4-BE49-F238E27FC236}">
                  <a16:creationId xmlns:a16="http://schemas.microsoft.com/office/drawing/2014/main" id="{2870F4A1-BE09-435A-9CEE-43969C79210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平谷村</a:t>
              </a:r>
            </a:p>
          </p:txBody>
        </p:sp>
        <p:sp>
          <p:nvSpPr>
            <p:cNvPr id="394" name="四角形: 上の 2 つの角を丸める 393">
              <a:extLst>
                <a:ext uri="{FF2B5EF4-FFF2-40B4-BE49-F238E27FC236}">
                  <a16:creationId xmlns:a16="http://schemas.microsoft.com/office/drawing/2014/main" id="{25871BCC-89A7-4D43-92C3-924D7D8167D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5" name="グループ化 394">
            <a:extLst>
              <a:ext uri="{FF2B5EF4-FFF2-40B4-BE49-F238E27FC236}">
                <a16:creationId xmlns:a16="http://schemas.microsoft.com/office/drawing/2014/main" id="{0BC79905-3C93-48F6-B96E-7BB85F974CB5}"/>
              </a:ext>
            </a:extLst>
          </p:cNvPr>
          <p:cNvGrpSpPr/>
          <p:nvPr/>
        </p:nvGrpSpPr>
        <p:grpSpPr>
          <a:xfrm>
            <a:off x="1801476" y="8879302"/>
            <a:ext cx="720000" cy="430244"/>
            <a:chOff x="6555416" y="4900731"/>
            <a:chExt cx="720000" cy="378515"/>
          </a:xfrm>
        </p:grpSpPr>
        <p:sp>
          <p:nvSpPr>
            <p:cNvPr id="396" name="四角形: 上の 2 つの角を丸める 395">
              <a:extLst>
                <a:ext uri="{FF2B5EF4-FFF2-40B4-BE49-F238E27FC236}">
                  <a16:creationId xmlns:a16="http://schemas.microsoft.com/office/drawing/2014/main" id="{2BC9A0DD-97BB-43A1-A559-63067712143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阿南町</a:t>
              </a:r>
            </a:p>
          </p:txBody>
        </p:sp>
        <p:sp>
          <p:nvSpPr>
            <p:cNvPr id="397" name="四角形: 上の 2 つの角を丸める 396">
              <a:extLst>
                <a:ext uri="{FF2B5EF4-FFF2-40B4-BE49-F238E27FC236}">
                  <a16:creationId xmlns:a16="http://schemas.microsoft.com/office/drawing/2014/main" id="{A8C4000D-1C8F-4F9F-8B0A-DF8A58372ED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8" name="グループ化 397">
            <a:extLst>
              <a:ext uri="{FF2B5EF4-FFF2-40B4-BE49-F238E27FC236}">
                <a16:creationId xmlns:a16="http://schemas.microsoft.com/office/drawing/2014/main" id="{2489D45D-7499-4B43-8DBA-8A0DAB857736}"/>
              </a:ext>
            </a:extLst>
          </p:cNvPr>
          <p:cNvGrpSpPr/>
          <p:nvPr/>
        </p:nvGrpSpPr>
        <p:grpSpPr>
          <a:xfrm>
            <a:off x="2563476" y="8879302"/>
            <a:ext cx="720000" cy="430244"/>
            <a:chOff x="6555416" y="4900731"/>
            <a:chExt cx="720000" cy="378515"/>
          </a:xfrm>
        </p:grpSpPr>
        <p:sp>
          <p:nvSpPr>
            <p:cNvPr id="399" name="四角形: 上の 2 つの角を丸める 398">
              <a:extLst>
                <a:ext uri="{FF2B5EF4-FFF2-40B4-BE49-F238E27FC236}">
                  <a16:creationId xmlns:a16="http://schemas.microsoft.com/office/drawing/2014/main" id="{0D8390BB-E3C5-4F29-B79F-58CD45B1C4B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泰阜村</a:t>
              </a:r>
            </a:p>
          </p:txBody>
        </p:sp>
        <p:sp>
          <p:nvSpPr>
            <p:cNvPr id="400" name="四角形: 上の 2 つの角を丸める 399">
              <a:extLst>
                <a:ext uri="{FF2B5EF4-FFF2-40B4-BE49-F238E27FC236}">
                  <a16:creationId xmlns:a16="http://schemas.microsoft.com/office/drawing/2014/main" id="{D0F7A1C8-75AA-4DE8-B80F-F06BE6E537A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1" name="グループ化 400">
            <a:extLst>
              <a:ext uri="{FF2B5EF4-FFF2-40B4-BE49-F238E27FC236}">
                <a16:creationId xmlns:a16="http://schemas.microsoft.com/office/drawing/2014/main" id="{406CB8AA-2C59-4E26-931B-13844C69FFF4}"/>
              </a:ext>
            </a:extLst>
          </p:cNvPr>
          <p:cNvGrpSpPr/>
          <p:nvPr/>
        </p:nvGrpSpPr>
        <p:grpSpPr>
          <a:xfrm>
            <a:off x="1466196" y="8406862"/>
            <a:ext cx="720000" cy="430244"/>
            <a:chOff x="6555416" y="4900731"/>
            <a:chExt cx="720000" cy="378515"/>
          </a:xfrm>
        </p:grpSpPr>
        <p:sp>
          <p:nvSpPr>
            <p:cNvPr id="402" name="四角形: 上の 2 つの角を丸める 401">
              <a:extLst>
                <a:ext uri="{FF2B5EF4-FFF2-40B4-BE49-F238E27FC236}">
                  <a16:creationId xmlns:a16="http://schemas.microsoft.com/office/drawing/2014/main" id="{069ABFEB-989A-4502-AB04-172D9E404F4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阿智村</a:t>
              </a:r>
            </a:p>
          </p:txBody>
        </p:sp>
        <p:sp>
          <p:nvSpPr>
            <p:cNvPr id="403" name="四角形: 上の 2 つの角を丸める 402">
              <a:extLst>
                <a:ext uri="{FF2B5EF4-FFF2-40B4-BE49-F238E27FC236}">
                  <a16:creationId xmlns:a16="http://schemas.microsoft.com/office/drawing/2014/main" id="{E35DCF9A-5D90-4A18-B090-E2BC7FEADA4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4" name="グループ化 403">
            <a:extLst>
              <a:ext uri="{FF2B5EF4-FFF2-40B4-BE49-F238E27FC236}">
                <a16:creationId xmlns:a16="http://schemas.microsoft.com/office/drawing/2014/main" id="{24146026-4042-4E72-B9CD-630AA3B00570}"/>
              </a:ext>
            </a:extLst>
          </p:cNvPr>
          <p:cNvGrpSpPr/>
          <p:nvPr/>
        </p:nvGrpSpPr>
        <p:grpSpPr>
          <a:xfrm>
            <a:off x="2228196" y="8406862"/>
            <a:ext cx="720000" cy="430244"/>
            <a:chOff x="6555416" y="4900731"/>
            <a:chExt cx="720000" cy="378515"/>
          </a:xfrm>
        </p:grpSpPr>
        <p:sp>
          <p:nvSpPr>
            <p:cNvPr id="405" name="四角形: 上の 2 つの角を丸める 404">
              <a:extLst>
                <a:ext uri="{FF2B5EF4-FFF2-40B4-BE49-F238E27FC236}">
                  <a16:creationId xmlns:a16="http://schemas.microsoft.com/office/drawing/2014/main" id="{A9D5F18B-7F64-4AE5-B3BC-6282402F4D1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下條村</a:t>
              </a:r>
            </a:p>
          </p:txBody>
        </p:sp>
        <p:sp>
          <p:nvSpPr>
            <p:cNvPr id="406" name="四角形: 上の 2 つの角を丸める 405">
              <a:extLst>
                <a:ext uri="{FF2B5EF4-FFF2-40B4-BE49-F238E27FC236}">
                  <a16:creationId xmlns:a16="http://schemas.microsoft.com/office/drawing/2014/main" id="{1B7FE00F-4758-42E7-8E47-2E2BE670B84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7" name="グループ化 406">
            <a:extLst>
              <a:ext uri="{FF2B5EF4-FFF2-40B4-BE49-F238E27FC236}">
                <a16:creationId xmlns:a16="http://schemas.microsoft.com/office/drawing/2014/main" id="{9860115E-29E4-4FF8-AE6C-91E0E3405D3C}"/>
              </a:ext>
            </a:extLst>
          </p:cNvPr>
          <p:cNvGrpSpPr/>
          <p:nvPr/>
        </p:nvGrpSpPr>
        <p:grpSpPr>
          <a:xfrm>
            <a:off x="2990196" y="8406862"/>
            <a:ext cx="720000" cy="430244"/>
            <a:chOff x="6555416" y="4900731"/>
            <a:chExt cx="720000" cy="378515"/>
          </a:xfrm>
        </p:grpSpPr>
        <p:sp>
          <p:nvSpPr>
            <p:cNvPr id="408" name="四角形: 上の 2 つの角を丸める 407">
              <a:extLst>
                <a:ext uri="{FF2B5EF4-FFF2-40B4-BE49-F238E27FC236}">
                  <a16:creationId xmlns:a16="http://schemas.microsoft.com/office/drawing/2014/main" id="{043CF0F0-B666-45FB-BAAC-0B7E4ABB70C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飯田市</a:t>
              </a:r>
            </a:p>
          </p:txBody>
        </p:sp>
        <p:sp>
          <p:nvSpPr>
            <p:cNvPr id="409" name="四角形: 上の 2 つの角を丸める 408">
              <a:extLst>
                <a:ext uri="{FF2B5EF4-FFF2-40B4-BE49-F238E27FC236}">
                  <a16:creationId xmlns:a16="http://schemas.microsoft.com/office/drawing/2014/main" id="{0A6EADF5-4E9A-4E13-B5C0-CECAC96CC22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0" name="グループ化 409">
            <a:extLst>
              <a:ext uri="{FF2B5EF4-FFF2-40B4-BE49-F238E27FC236}">
                <a16:creationId xmlns:a16="http://schemas.microsoft.com/office/drawing/2014/main" id="{27325DD4-57B9-4F18-9517-49F353189508}"/>
              </a:ext>
            </a:extLst>
          </p:cNvPr>
          <p:cNvGrpSpPr/>
          <p:nvPr/>
        </p:nvGrpSpPr>
        <p:grpSpPr>
          <a:xfrm>
            <a:off x="2601576" y="7926802"/>
            <a:ext cx="720000" cy="430244"/>
            <a:chOff x="6555416" y="4900731"/>
            <a:chExt cx="720000" cy="378515"/>
          </a:xfrm>
        </p:grpSpPr>
        <p:sp>
          <p:nvSpPr>
            <p:cNvPr id="411" name="四角形: 上の 2 つの角を丸める 410">
              <a:extLst>
                <a:ext uri="{FF2B5EF4-FFF2-40B4-BE49-F238E27FC236}">
                  <a16:creationId xmlns:a16="http://schemas.microsoft.com/office/drawing/2014/main" id="{D7E15A6A-2E32-4FD7-B75F-BDDD3109047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喬木村</a:t>
              </a:r>
            </a:p>
          </p:txBody>
        </p:sp>
        <p:sp>
          <p:nvSpPr>
            <p:cNvPr id="412" name="四角形: 上の 2 つの角を丸める 411">
              <a:extLst>
                <a:ext uri="{FF2B5EF4-FFF2-40B4-BE49-F238E27FC236}">
                  <a16:creationId xmlns:a16="http://schemas.microsoft.com/office/drawing/2014/main" id="{CD604F4F-DD19-44BA-9DCC-9F66E0DA088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3" name="グループ化 412">
            <a:extLst>
              <a:ext uri="{FF2B5EF4-FFF2-40B4-BE49-F238E27FC236}">
                <a16:creationId xmlns:a16="http://schemas.microsoft.com/office/drawing/2014/main" id="{054263A2-F76B-4210-A15C-E2BC331B963F}"/>
              </a:ext>
            </a:extLst>
          </p:cNvPr>
          <p:cNvGrpSpPr/>
          <p:nvPr/>
        </p:nvGrpSpPr>
        <p:grpSpPr>
          <a:xfrm>
            <a:off x="5858015" y="4954902"/>
            <a:ext cx="720000" cy="430244"/>
            <a:chOff x="6555416" y="4900731"/>
            <a:chExt cx="720000" cy="378515"/>
          </a:xfrm>
        </p:grpSpPr>
        <p:sp>
          <p:nvSpPr>
            <p:cNvPr id="414" name="四角形: 上の 2 つの角を丸める 413">
              <a:extLst>
                <a:ext uri="{FF2B5EF4-FFF2-40B4-BE49-F238E27FC236}">
                  <a16:creationId xmlns:a16="http://schemas.microsoft.com/office/drawing/2014/main" id="{CFA5C0F9-BB9B-423F-BDC9-23FD5AFF2DE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北相木村</a:t>
              </a:r>
            </a:p>
          </p:txBody>
        </p:sp>
        <p:sp>
          <p:nvSpPr>
            <p:cNvPr id="415" name="四角形: 上の 2 つの角を丸める 414">
              <a:extLst>
                <a:ext uri="{FF2B5EF4-FFF2-40B4-BE49-F238E27FC236}">
                  <a16:creationId xmlns:a16="http://schemas.microsoft.com/office/drawing/2014/main" id="{868122D6-6A48-4EFE-96A6-7CECE875513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6" name="グループ化 415">
            <a:extLst>
              <a:ext uri="{FF2B5EF4-FFF2-40B4-BE49-F238E27FC236}">
                <a16:creationId xmlns:a16="http://schemas.microsoft.com/office/drawing/2014/main" id="{BAA56AA2-B4D4-4D08-8BB6-6874EC3DE572}"/>
              </a:ext>
            </a:extLst>
          </p:cNvPr>
          <p:cNvGrpSpPr/>
          <p:nvPr/>
        </p:nvGrpSpPr>
        <p:grpSpPr>
          <a:xfrm>
            <a:off x="5858015" y="5427342"/>
            <a:ext cx="720000" cy="430244"/>
            <a:chOff x="6555416" y="4900731"/>
            <a:chExt cx="720000" cy="378515"/>
          </a:xfrm>
        </p:grpSpPr>
        <p:sp>
          <p:nvSpPr>
            <p:cNvPr id="417" name="四角形: 上の 2 つの角を丸める 416">
              <a:extLst>
                <a:ext uri="{FF2B5EF4-FFF2-40B4-BE49-F238E27FC236}">
                  <a16:creationId xmlns:a16="http://schemas.microsoft.com/office/drawing/2014/main" id="{4A0CD5B8-1495-49DE-9E36-61BA179C6B9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南相木村</a:t>
              </a:r>
            </a:p>
          </p:txBody>
        </p:sp>
        <p:sp>
          <p:nvSpPr>
            <p:cNvPr id="418" name="四角形: 上の 2 つの角を丸める 417">
              <a:extLst>
                <a:ext uri="{FF2B5EF4-FFF2-40B4-BE49-F238E27FC236}">
                  <a16:creationId xmlns:a16="http://schemas.microsoft.com/office/drawing/2014/main" id="{0BE08654-06C6-4CBA-8B59-E339AD12F78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9" name="グループ化 418">
            <a:extLst>
              <a:ext uri="{FF2B5EF4-FFF2-40B4-BE49-F238E27FC236}">
                <a16:creationId xmlns:a16="http://schemas.microsoft.com/office/drawing/2014/main" id="{23E32EC2-DD36-485E-8E7A-052329D7AAF8}"/>
              </a:ext>
            </a:extLst>
          </p:cNvPr>
          <p:cNvGrpSpPr/>
          <p:nvPr/>
        </p:nvGrpSpPr>
        <p:grpSpPr>
          <a:xfrm>
            <a:off x="5858015" y="5907402"/>
            <a:ext cx="720000" cy="430244"/>
            <a:chOff x="6555416" y="4900731"/>
            <a:chExt cx="720000" cy="378515"/>
          </a:xfrm>
        </p:grpSpPr>
        <p:sp>
          <p:nvSpPr>
            <p:cNvPr id="420" name="四角形: 上の 2 つの角を丸める 419">
              <a:extLst>
                <a:ext uri="{FF2B5EF4-FFF2-40B4-BE49-F238E27FC236}">
                  <a16:creationId xmlns:a16="http://schemas.microsoft.com/office/drawing/2014/main" id="{57A91200-C49F-45F4-95CC-E2F84C5C698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川上村</a:t>
              </a:r>
            </a:p>
          </p:txBody>
        </p:sp>
        <p:sp>
          <p:nvSpPr>
            <p:cNvPr id="421" name="四角形: 上の 2 つの角を丸める 420">
              <a:extLst>
                <a:ext uri="{FF2B5EF4-FFF2-40B4-BE49-F238E27FC236}">
                  <a16:creationId xmlns:a16="http://schemas.microsoft.com/office/drawing/2014/main" id="{9F3B56B0-7D8F-4E38-80A8-5353260F0CE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22" name="グループ化 421">
            <a:extLst>
              <a:ext uri="{FF2B5EF4-FFF2-40B4-BE49-F238E27FC236}">
                <a16:creationId xmlns:a16="http://schemas.microsoft.com/office/drawing/2014/main" id="{FCF56A72-8AE6-4A4C-8904-C84E4A0CB37B}"/>
              </a:ext>
            </a:extLst>
          </p:cNvPr>
          <p:cNvGrpSpPr/>
          <p:nvPr/>
        </p:nvGrpSpPr>
        <p:grpSpPr>
          <a:xfrm>
            <a:off x="5073155" y="4832982"/>
            <a:ext cx="720000" cy="430244"/>
            <a:chOff x="6555416" y="4900731"/>
            <a:chExt cx="720000" cy="378515"/>
          </a:xfrm>
        </p:grpSpPr>
        <p:sp>
          <p:nvSpPr>
            <p:cNvPr id="423" name="四角形: 上の 2 つの角を丸める 422">
              <a:extLst>
                <a:ext uri="{FF2B5EF4-FFF2-40B4-BE49-F238E27FC236}">
                  <a16:creationId xmlns:a16="http://schemas.microsoft.com/office/drawing/2014/main" id="{7F3C689F-7B3B-4599-9D85-662158AAD3B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佐久穂町</a:t>
              </a:r>
            </a:p>
          </p:txBody>
        </p:sp>
        <p:sp>
          <p:nvSpPr>
            <p:cNvPr id="424" name="四角形: 上の 2 つの角を丸める 423">
              <a:extLst>
                <a:ext uri="{FF2B5EF4-FFF2-40B4-BE49-F238E27FC236}">
                  <a16:creationId xmlns:a16="http://schemas.microsoft.com/office/drawing/2014/main" id="{4AB2278B-8E68-405C-84E4-5A08E962AD0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25" name="グループ化 424">
            <a:extLst>
              <a:ext uri="{FF2B5EF4-FFF2-40B4-BE49-F238E27FC236}">
                <a16:creationId xmlns:a16="http://schemas.microsoft.com/office/drawing/2014/main" id="{CEA239BE-FF8D-45F0-83D8-B0ED42FCCF4E}"/>
              </a:ext>
            </a:extLst>
          </p:cNvPr>
          <p:cNvGrpSpPr/>
          <p:nvPr/>
        </p:nvGrpSpPr>
        <p:grpSpPr>
          <a:xfrm>
            <a:off x="5073155" y="5305422"/>
            <a:ext cx="720000" cy="430244"/>
            <a:chOff x="6555416" y="4900731"/>
            <a:chExt cx="720000" cy="378515"/>
          </a:xfrm>
        </p:grpSpPr>
        <p:sp>
          <p:nvSpPr>
            <p:cNvPr id="426" name="四角形: 上の 2 つの角を丸める 425">
              <a:extLst>
                <a:ext uri="{FF2B5EF4-FFF2-40B4-BE49-F238E27FC236}">
                  <a16:creationId xmlns:a16="http://schemas.microsoft.com/office/drawing/2014/main" id="{E0569B86-5B20-4019-B1C3-809FC87DE04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小海町</a:t>
              </a:r>
            </a:p>
          </p:txBody>
        </p:sp>
        <p:sp>
          <p:nvSpPr>
            <p:cNvPr id="427" name="四角形: 上の 2 つの角を丸める 426">
              <a:extLst>
                <a:ext uri="{FF2B5EF4-FFF2-40B4-BE49-F238E27FC236}">
                  <a16:creationId xmlns:a16="http://schemas.microsoft.com/office/drawing/2014/main" id="{9FAEBA85-0F6F-4FFC-8AB7-82FEAC38201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28" name="グループ化 427">
            <a:extLst>
              <a:ext uri="{FF2B5EF4-FFF2-40B4-BE49-F238E27FC236}">
                <a16:creationId xmlns:a16="http://schemas.microsoft.com/office/drawing/2014/main" id="{EFCF799F-0F39-4FFB-8F63-9C7040BF732C}"/>
              </a:ext>
            </a:extLst>
          </p:cNvPr>
          <p:cNvGrpSpPr/>
          <p:nvPr/>
        </p:nvGrpSpPr>
        <p:grpSpPr>
          <a:xfrm>
            <a:off x="5073155" y="5785482"/>
            <a:ext cx="720000" cy="430244"/>
            <a:chOff x="6555416" y="4900731"/>
            <a:chExt cx="720000" cy="378515"/>
          </a:xfrm>
        </p:grpSpPr>
        <p:sp>
          <p:nvSpPr>
            <p:cNvPr id="429" name="四角形: 上の 2 つの角を丸める 428">
              <a:extLst>
                <a:ext uri="{FF2B5EF4-FFF2-40B4-BE49-F238E27FC236}">
                  <a16:creationId xmlns:a16="http://schemas.microsoft.com/office/drawing/2014/main" id="{313085F0-BB79-4D87-9AD6-DE856E874F2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南牧村</a:t>
              </a:r>
            </a:p>
          </p:txBody>
        </p:sp>
        <p:sp>
          <p:nvSpPr>
            <p:cNvPr id="430" name="四角形: 上の 2 つの角を丸める 429">
              <a:extLst>
                <a:ext uri="{FF2B5EF4-FFF2-40B4-BE49-F238E27FC236}">
                  <a16:creationId xmlns:a16="http://schemas.microsoft.com/office/drawing/2014/main" id="{8A8EDC12-EA13-4416-A58C-65C9437897D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1" name="グループ化 430">
            <a:extLst>
              <a:ext uri="{FF2B5EF4-FFF2-40B4-BE49-F238E27FC236}">
                <a16:creationId xmlns:a16="http://schemas.microsoft.com/office/drawing/2014/main" id="{CB267B0E-6AA8-48E7-A626-A0827F9A65F6}"/>
              </a:ext>
            </a:extLst>
          </p:cNvPr>
          <p:cNvGrpSpPr/>
          <p:nvPr/>
        </p:nvGrpSpPr>
        <p:grpSpPr>
          <a:xfrm>
            <a:off x="4743727" y="4143464"/>
            <a:ext cx="720000" cy="430244"/>
            <a:chOff x="6555416" y="4900731"/>
            <a:chExt cx="720000" cy="378515"/>
          </a:xfrm>
        </p:grpSpPr>
        <p:sp>
          <p:nvSpPr>
            <p:cNvPr id="432" name="四角形: 上の 2 つの角を丸める 431">
              <a:extLst>
                <a:ext uri="{FF2B5EF4-FFF2-40B4-BE49-F238E27FC236}">
                  <a16:creationId xmlns:a16="http://schemas.microsoft.com/office/drawing/2014/main" id="{07097285-5497-43A1-A006-0BC3C3ABA3F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佐久市</a:t>
              </a:r>
            </a:p>
          </p:txBody>
        </p:sp>
        <p:sp>
          <p:nvSpPr>
            <p:cNvPr id="433" name="四角形: 上の 2 つの角を丸める 432">
              <a:extLst>
                <a:ext uri="{FF2B5EF4-FFF2-40B4-BE49-F238E27FC236}">
                  <a16:creationId xmlns:a16="http://schemas.microsoft.com/office/drawing/2014/main" id="{66E83766-0595-43EE-843C-8EAC0C6927D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4" name="グループ化 433">
            <a:extLst>
              <a:ext uri="{FF2B5EF4-FFF2-40B4-BE49-F238E27FC236}">
                <a16:creationId xmlns:a16="http://schemas.microsoft.com/office/drawing/2014/main" id="{80BDCD3C-8F7A-4675-B343-4B8B4A408EB0}"/>
              </a:ext>
            </a:extLst>
          </p:cNvPr>
          <p:cNvGrpSpPr/>
          <p:nvPr/>
        </p:nvGrpSpPr>
        <p:grpSpPr>
          <a:xfrm>
            <a:off x="704196" y="6395182"/>
            <a:ext cx="720000" cy="430244"/>
            <a:chOff x="6555416" y="4900731"/>
            <a:chExt cx="720000" cy="378515"/>
          </a:xfrm>
        </p:grpSpPr>
        <p:sp>
          <p:nvSpPr>
            <p:cNvPr id="435" name="四角形: 上の 2 つの角を丸める 434">
              <a:extLst>
                <a:ext uri="{FF2B5EF4-FFF2-40B4-BE49-F238E27FC236}">
                  <a16:creationId xmlns:a16="http://schemas.microsoft.com/office/drawing/2014/main" id="{A9716FA8-2D62-431E-9DBE-D604137EB43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王滝村</a:t>
              </a:r>
            </a:p>
          </p:txBody>
        </p:sp>
        <p:sp>
          <p:nvSpPr>
            <p:cNvPr id="436" name="四角形: 上の 2 つの角を丸める 435">
              <a:extLst>
                <a:ext uri="{FF2B5EF4-FFF2-40B4-BE49-F238E27FC236}">
                  <a16:creationId xmlns:a16="http://schemas.microsoft.com/office/drawing/2014/main" id="{8DE21B89-4FD0-4FCB-9F60-30EDDF599DB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7" name="グループ化 436">
            <a:extLst>
              <a:ext uri="{FF2B5EF4-FFF2-40B4-BE49-F238E27FC236}">
                <a16:creationId xmlns:a16="http://schemas.microsoft.com/office/drawing/2014/main" id="{6651B4C1-1660-4AEC-BA13-2EC7BEA8C4F6}"/>
              </a:ext>
            </a:extLst>
          </p:cNvPr>
          <p:cNvGrpSpPr/>
          <p:nvPr/>
        </p:nvGrpSpPr>
        <p:grpSpPr>
          <a:xfrm>
            <a:off x="4338304" y="2253395"/>
            <a:ext cx="720000" cy="430244"/>
            <a:chOff x="6555416" y="4900731"/>
            <a:chExt cx="720000" cy="378515"/>
          </a:xfrm>
        </p:grpSpPr>
        <p:sp>
          <p:nvSpPr>
            <p:cNvPr id="438" name="四角形: 上の 2 つの角を丸める 437">
              <a:extLst>
                <a:ext uri="{FF2B5EF4-FFF2-40B4-BE49-F238E27FC236}">
                  <a16:creationId xmlns:a16="http://schemas.microsoft.com/office/drawing/2014/main" id="{4C19E2CE-5F48-4760-BF33-A7E7BA407D2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須坂市</a:t>
              </a:r>
            </a:p>
          </p:txBody>
        </p:sp>
        <p:sp>
          <p:nvSpPr>
            <p:cNvPr id="439" name="四角形: 上の 2 つの角を丸める 438">
              <a:extLst>
                <a:ext uri="{FF2B5EF4-FFF2-40B4-BE49-F238E27FC236}">
                  <a16:creationId xmlns:a16="http://schemas.microsoft.com/office/drawing/2014/main" id="{8D35AC10-2942-4017-9CCE-D986C14A1FC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0" name="グループ化 439">
            <a:extLst>
              <a:ext uri="{FF2B5EF4-FFF2-40B4-BE49-F238E27FC236}">
                <a16:creationId xmlns:a16="http://schemas.microsoft.com/office/drawing/2014/main" id="{DDE23361-0C1A-4D22-A7E7-8587DBD7BEC3}"/>
              </a:ext>
            </a:extLst>
          </p:cNvPr>
          <p:cNvGrpSpPr/>
          <p:nvPr/>
        </p:nvGrpSpPr>
        <p:grpSpPr>
          <a:xfrm>
            <a:off x="4329047" y="2733132"/>
            <a:ext cx="720000" cy="430244"/>
            <a:chOff x="6555416" y="4900731"/>
            <a:chExt cx="720000" cy="378515"/>
          </a:xfrm>
        </p:grpSpPr>
        <p:sp>
          <p:nvSpPr>
            <p:cNvPr id="441" name="四角形: 上の 2 つの角を丸める 440">
              <a:extLst>
                <a:ext uri="{FF2B5EF4-FFF2-40B4-BE49-F238E27FC236}">
                  <a16:creationId xmlns:a16="http://schemas.microsoft.com/office/drawing/2014/main" id="{B257510F-ADEE-440A-902B-39E9DC634B7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上田市</a:t>
              </a:r>
            </a:p>
          </p:txBody>
        </p:sp>
        <p:sp>
          <p:nvSpPr>
            <p:cNvPr id="442" name="四角形: 上の 2 つの角を丸める 441">
              <a:extLst>
                <a:ext uri="{FF2B5EF4-FFF2-40B4-BE49-F238E27FC236}">
                  <a16:creationId xmlns:a16="http://schemas.microsoft.com/office/drawing/2014/main" id="{2A13449A-4D77-476C-9D5F-9977EEFD5A1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3" name="グループ化 442">
            <a:extLst>
              <a:ext uri="{FF2B5EF4-FFF2-40B4-BE49-F238E27FC236}">
                <a16:creationId xmlns:a16="http://schemas.microsoft.com/office/drawing/2014/main" id="{3BD0E19F-AEFB-4CB8-AC51-8CEF60F9E981}"/>
              </a:ext>
            </a:extLst>
          </p:cNvPr>
          <p:cNvGrpSpPr/>
          <p:nvPr/>
        </p:nvGrpSpPr>
        <p:grpSpPr>
          <a:xfrm>
            <a:off x="4329047" y="3205572"/>
            <a:ext cx="720000" cy="430244"/>
            <a:chOff x="6555416" y="4900731"/>
            <a:chExt cx="720000" cy="378515"/>
          </a:xfrm>
        </p:grpSpPr>
        <p:sp>
          <p:nvSpPr>
            <p:cNvPr id="444" name="四角形: 上の 2 つの角を丸める 443">
              <a:extLst>
                <a:ext uri="{FF2B5EF4-FFF2-40B4-BE49-F238E27FC236}">
                  <a16:creationId xmlns:a16="http://schemas.microsoft.com/office/drawing/2014/main" id="{74EA8CDB-FBAA-40BA-9429-D756FE2255E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東御市</a:t>
              </a:r>
            </a:p>
          </p:txBody>
        </p:sp>
        <p:sp>
          <p:nvSpPr>
            <p:cNvPr id="445" name="四角形: 上の 2 つの角を丸める 444">
              <a:extLst>
                <a:ext uri="{FF2B5EF4-FFF2-40B4-BE49-F238E27FC236}">
                  <a16:creationId xmlns:a16="http://schemas.microsoft.com/office/drawing/2014/main" id="{7F1BA49E-DE4A-4DC5-9E7C-53162C49FB0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6" name="グループ化 445">
            <a:extLst>
              <a:ext uri="{FF2B5EF4-FFF2-40B4-BE49-F238E27FC236}">
                <a16:creationId xmlns:a16="http://schemas.microsoft.com/office/drawing/2014/main" id="{6B3A69D4-7605-43A2-B320-81B08F285ACA}"/>
              </a:ext>
            </a:extLst>
          </p:cNvPr>
          <p:cNvGrpSpPr/>
          <p:nvPr/>
        </p:nvGrpSpPr>
        <p:grpSpPr>
          <a:xfrm>
            <a:off x="4329047" y="3670392"/>
            <a:ext cx="720000" cy="430244"/>
            <a:chOff x="6555416" y="4900731"/>
            <a:chExt cx="720000" cy="378515"/>
          </a:xfrm>
        </p:grpSpPr>
        <p:sp>
          <p:nvSpPr>
            <p:cNvPr id="447" name="四角形: 上の 2 つの角を丸める 446">
              <a:extLst>
                <a:ext uri="{FF2B5EF4-FFF2-40B4-BE49-F238E27FC236}">
                  <a16:creationId xmlns:a16="http://schemas.microsoft.com/office/drawing/2014/main" id="{B0C20B40-ED0B-48FE-9E9D-27232F3C12D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小諸市</a:t>
              </a:r>
            </a:p>
          </p:txBody>
        </p:sp>
        <p:sp>
          <p:nvSpPr>
            <p:cNvPr id="448" name="四角形: 上の 2 つの角を丸める 447">
              <a:extLst>
                <a:ext uri="{FF2B5EF4-FFF2-40B4-BE49-F238E27FC236}">
                  <a16:creationId xmlns:a16="http://schemas.microsoft.com/office/drawing/2014/main" id="{19459E68-D61B-49AB-A1FC-C78542E834E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9" name="グループ化 448">
            <a:extLst>
              <a:ext uri="{FF2B5EF4-FFF2-40B4-BE49-F238E27FC236}">
                <a16:creationId xmlns:a16="http://schemas.microsoft.com/office/drawing/2014/main" id="{1B39D868-5BD9-49DF-ACDD-0E823EE00DED}"/>
              </a:ext>
            </a:extLst>
          </p:cNvPr>
          <p:cNvGrpSpPr/>
          <p:nvPr/>
        </p:nvGrpSpPr>
        <p:grpSpPr>
          <a:xfrm>
            <a:off x="5113907" y="3205572"/>
            <a:ext cx="720000" cy="430244"/>
            <a:chOff x="6555416" y="4900731"/>
            <a:chExt cx="720000" cy="378515"/>
          </a:xfrm>
        </p:grpSpPr>
        <p:sp>
          <p:nvSpPr>
            <p:cNvPr id="450" name="四角形: 上の 2 つの角を丸める 449">
              <a:extLst>
                <a:ext uri="{FF2B5EF4-FFF2-40B4-BE49-F238E27FC236}">
                  <a16:creationId xmlns:a16="http://schemas.microsoft.com/office/drawing/2014/main" id="{70EDC95B-4B3C-4E34-AE92-2327A5F9A88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軽井沢町</a:t>
              </a:r>
            </a:p>
          </p:txBody>
        </p:sp>
        <p:sp>
          <p:nvSpPr>
            <p:cNvPr id="451" name="四角形: 上の 2 つの角を丸める 450">
              <a:extLst>
                <a:ext uri="{FF2B5EF4-FFF2-40B4-BE49-F238E27FC236}">
                  <a16:creationId xmlns:a16="http://schemas.microsoft.com/office/drawing/2014/main" id="{60FC2B70-C103-4B13-901A-286FF86EC99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2" name="グループ化 451">
            <a:extLst>
              <a:ext uri="{FF2B5EF4-FFF2-40B4-BE49-F238E27FC236}">
                <a16:creationId xmlns:a16="http://schemas.microsoft.com/office/drawing/2014/main" id="{EA4F4B45-6A8F-4F40-AD16-0D326A0E8AC7}"/>
              </a:ext>
            </a:extLst>
          </p:cNvPr>
          <p:cNvGrpSpPr/>
          <p:nvPr/>
        </p:nvGrpSpPr>
        <p:grpSpPr>
          <a:xfrm>
            <a:off x="5113907" y="3670392"/>
            <a:ext cx="720000" cy="430244"/>
            <a:chOff x="6555416" y="4900731"/>
            <a:chExt cx="720000" cy="378515"/>
          </a:xfrm>
        </p:grpSpPr>
        <p:sp>
          <p:nvSpPr>
            <p:cNvPr id="453" name="四角形: 上の 2 つの角を丸める 452">
              <a:extLst>
                <a:ext uri="{FF2B5EF4-FFF2-40B4-BE49-F238E27FC236}">
                  <a16:creationId xmlns:a16="http://schemas.microsoft.com/office/drawing/2014/main" id="{61D94D79-20D1-4CFB-BDB2-4B0932F31E6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御代田町</a:t>
              </a:r>
            </a:p>
          </p:txBody>
        </p:sp>
        <p:sp>
          <p:nvSpPr>
            <p:cNvPr id="454" name="四角形: 上の 2 つの角を丸める 453">
              <a:extLst>
                <a:ext uri="{FF2B5EF4-FFF2-40B4-BE49-F238E27FC236}">
                  <a16:creationId xmlns:a16="http://schemas.microsoft.com/office/drawing/2014/main" id="{EEC7DCEB-C9A5-498A-99B7-08D2EAE9B0A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5" name="グループ化 454">
            <a:extLst>
              <a:ext uri="{FF2B5EF4-FFF2-40B4-BE49-F238E27FC236}">
                <a16:creationId xmlns:a16="http://schemas.microsoft.com/office/drawing/2014/main" id="{04CDCE56-8807-4142-BCC5-762413D10B92}"/>
              </a:ext>
            </a:extLst>
          </p:cNvPr>
          <p:cNvGrpSpPr/>
          <p:nvPr/>
        </p:nvGrpSpPr>
        <p:grpSpPr>
          <a:xfrm>
            <a:off x="2022616" y="4573902"/>
            <a:ext cx="720000" cy="430244"/>
            <a:chOff x="6555416" y="4900731"/>
            <a:chExt cx="720000" cy="378515"/>
          </a:xfrm>
        </p:grpSpPr>
        <p:sp>
          <p:nvSpPr>
            <p:cNvPr id="456" name="四角形: 上の 2 つの角を丸める 455">
              <a:extLst>
                <a:ext uri="{FF2B5EF4-FFF2-40B4-BE49-F238E27FC236}">
                  <a16:creationId xmlns:a16="http://schemas.microsoft.com/office/drawing/2014/main" id="{ACC3E209-AD9C-4C5C-BC82-51BAEA66154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山形村</a:t>
              </a:r>
            </a:p>
          </p:txBody>
        </p:sp>
        <p:sp>
          <p:nvSpPr>
            <p:cNvPr id="457" name="四角形: 上の 2 つの角を丸める 456">
              <a:extLst>
                <a:ext uri="{FF2B5EF4-FFF2-40B4-BE49-F238E27FC236}">
                  <a16:creationId xmlns:a16="http://schemas.microsoft.com/office/drawing/2014/main" id="{1A1B27A8-5862-4A94-870A-18A89456C08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8" name="グループ化 457">
            <a:extLst>
              <a:ext uri="{FF2B5EF4-FFF2-40B4-BE49-F238E27FC236}">
                <a16:creationId xmlns:a16="http://schemas.microsoft.com/office/drawing/2014/main" id="{B38B6321-B1C5-4A06-A912-1EA85C55E71F}"/>
              </a:ext>
            </a:extLst>
          </p:cNvPr>
          <p:cNvGrpSpPr/>
          <p:nvPr/>
        </p:nvGrpSpPr>
        <p:grpSpPr>
          <a:xfrm>
            <a:off x="2022616" y="5046342"/>
            <a:ext cx="720000" cy="430244"/>
            <a:chOff x="6555416" y="4900731"/>
            <a:chExt cx="720000" cy="378515"/>
          </a:xfrm>
        </p:grpSpPr>
        <p:sp>
          <p:nvSpPr>
            <p:cNvPr id="459" name="四角形: 上の 2 つの角を丸める 458">
              <a:extLst>
                <a:ext uri="{FF2B5EF4-FFF2-40B4-BE49-F238E27FC236}">
                  <a16:creationId xmlns:a16="http://schemas.microsoft.com/office/drawing/2014/main" id="{98AFFFD5-8B2E-41E4-979A-626E2D77E10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朝日村</a:t>
              </a:r>
            </a:p>
          </p:txBody>
        </p:sp>
        <p:sp>
          <p:nvSpPr>
            <p:cNvPr id="460" name="四角形: 上の 2 つの角を丸める 459">
              <a:extLst>
                <a:ext uri="{FF2B5EF4-FFF2-40B4-BE49-F238E27FC236}">
                  <a16:creationId xmlns:a16="http://schemas.microsoft.com/office/drawing/2014/main" id="{118893FB-E42A-4A02-8081-1A894F789A4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1" name="グループ化 460">
            <a:extLst>
              <a:ext uri="{FF2B5EF4-FFF2-40B4-BE49-F238E27FC236}">
                <a16:creationId xmlns:a16="http://schemas.microsoft.com/office/drawing/2014/main" id="{2E172F69-67D7-48D8-B467-CD68E3D34D9D}"/>
              </a:ext>
            </a:extLst>
          </p:cNvPr>
          <p:cNvGrpSpPr/>
          <p:nvPr/>
        </p:nvGrpSpPr>
        <p:grpSpPr>
          <a:xfrm>
            <a:off x="2022616" y="5526402"/>
            <a:ext cx="720000" cy="430244"/>
            <a:chOff x="6555416" y="4900731"/>
            <a:chExt cx="720000" cy="378515"/>
          </a:xfrm>
        </p:grpSpPr>
        <p:sp>
          <p:nvSpPr>
            <p:cNvPr id="462" name="四角形: 上の 2 つの角を丸める 461">
              <a:extLst>
                <a:ext uri="{FF2B5EF4-FFF2-40B4-BE49-F238E27FC236}">
                  <a16:creationId xmlns:a16="http://schemas.microsoft.com/office/drawing/2014/main" id="{735719D3-C8F8-400B-9D6A-CD782060124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木祖村</a:t>
              </a:r>
            </a:p>
          </p:txBody>
        </p:sp>
        <p:sp>
          <p:nvSpPr>
            <p:cNvPr id="463" name="四角形: 上の 2 つの角を丸める 462">
              <a:extLst>
                <a:ext uri="{FF2B5EF4-FFF2-40B4-BE49-F238E27FC236}">
                  <a16:creationId xmlns:a16="http://schemas.microsoft.com/office/drawing/2014/main" id="{E418A960-F8AE-4923-80AD-6036F576A7B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4" name="グループ化 463">
            <a:extLst>
              <a:ext uri="{FF2B5EF4-FFF2-40B4-BE49-F238E27FC236}">
                <a16:creationId xmlns:a16="http://schemas.microsoft.com/office/drawing/2014/main" id="{E3F820A2-FC6D-4118-A0E9-C68F30E7DEA8}"/>
              </a:ext>
            </a:extLst>
          </p:cNvPr>
          <p:cNvGrpSpPr/>
          <p:nvPr/>
        </p:nvGrpSpPr>
        <p:grpSpPr>
          <a:xfrm>
            <a:off x="1481596" y="6395082"/>
            <a:ext cx="720000" cy="430244"/>
            <a:chOff x="6555416" y="4900731"/>
            <a:chExt cx="720000" cy="378515"/>
          </a:xfrm>
        </p:grpSpPr>
        <p:sp>
          <p:nvSpPr>
            <p:cNvPr id="465" name="四角形: 上の 2 つの角を丸める 464">
              <a:extLst>
                <a:ext uri="{FF2B5EF4-FFF2-40B4-BE49-F238E27FC236}">
                  <a16:creationId xmlns:a16="http://schemas.microsoft.com/office/drawing/2014/main" id="{192CB795-5090-4312-B537-06A2D7DB6DC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上松町</a:t>
              </a:r>
            </a:p>
          </p:txBody>
        </p:sp>
        <p:sp>
          <p:nvSpPr>
            <p:cNvPr id="466" name="四角形: 上の 2 つの角を丸める 465">
              <a:extLst>
                <a:ext uri="{FF2B5EF4-FFF2-40B4-BE49-F238E27FC236}">
                  <a16:creationId xmlns:a16="http://schemas.microsoft.com/office/drawing/2014/main" id="{142BE43C-58A8-41D6-89EA-8075C5664EE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7" name="グループ化 466">
            <a:extLst>
              <a:ext uri="{FF2B5EF4-FFF2-40B4-BE49-F238E27FC236}">
                <a16:creationId xmlns:a16="http://schemas.microsoft.com/office/drawing/2014/main" id="{F6E2E8EC-57CE-45D8-9FA4-1FED97F91EEE}"/>
              </a:ext>
            </a:extLst>
          </p:cNvPr>
          <p:cNvGrpSpPr/>
          <p:nvPr/>
        </p:nvGrpSpPr>
        <p:grpSpPr>
          <a:xfrm>
            <a:off x="1481596" y="6867522"/>
            <a:ext cx="720000" cy="430244"/>
            <a:chOff x="6555416" y="4900731"/>
            <a:chExt cx="720000" cy="378515"/>
          </a:xfrm>
        </p:grpSpPr>
        <p:sp>
          <p:nvSpPr>
            <p:cNvPr id="468" name="四角形: 上の 2 つの角を丸める 467">
              <a:extLst>
                <a:ext uri="{FF2B5EF4-FFF2-40B4-BE49-F238E27FC236}">
                  <a16:creationId xmlns:a16="http://schemas.microsoft.com/office/drawing/2014/main" id="{64F48002-E9DE-4401-B08D-9654876983D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大桑村</a:t>
              </a:r>
            </a:p>
          </p:txBody>
        </p:sp>
        <p:sp>
          <p:nvSpPr>
            <p:cNvPr id="469" name="四角形: 上の 2 つの角を丸める 468">
              <a:extLst>
                <a:ext uri="{FF2B5EF4-FFF2-40B4-BE49-F238E27FC236}">
                  <a16:creationId xmlns:a16="http://schemas.microsoft.com/office/drawing/2014/main" id="{4748C088-9C93-4F9F-B211-683D8032A60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0" name="グループ化 469">
            <a:extLst>
              <a:ext uri="{FF2B5EF4-FFF2-40B4-BE49-F238E27FC236}">
                <a16:creationId xmlns:a16="http://schemas.microsoft.com/office/drawing/2014/main" id="{7A148CF2-6437-4861-B677-5FC835466951}"/>
              </a:ext>
            </a:extLst>
          </p:cNvPr>
          <p:cNvGrpSpPr/>
          <p:nvPr/>
        </p:nvGrpSpPr>
        <p:grpSpPr>
          <a:xfrm>
            <a:off x="1481596" y="7347582"/>
            <a:ext cx="720000" cy="430244"/>
            <a:chOff x="6555416" y="4900731"/>
            <a:chExt cx="720000" cy="378515"/>
          </a:xfrm>
        </p:grpSpPr>
        <p:sp>
          <p:nvSpPr>
            <p:cNvPr id="471" name="四角形: 上の 2 つの角を丸める 470">
              <a:extLst>
                <a:ext uri="{FF2B5EF4-FFF2-40B4-BE49-F238E27FC236}">
                  <a16:creationId xmlns:a16="http://schemas.microsoft.com/office/drawing/2014/main" id="{03CEC2C9-6A2C-4759-B9D0-FFF656967D7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南木曽町</a:t>
              </a:r>
            </a:p>
          </p:txBody>
        </p:sp>
        <p:sp>
          <p:nvSpPr>
            <p:cNvPr id="472" name="四角形: 上の 2 つの角を丸める 471">
              <a:extLst>
                <a:ext uri="{FF2B5EF4-FFF2-40B4-BE49-F238E27FC236}">
                  <a16:creationId xmlns:a16="http://schemas.microsoft.com/office/drawing/2014/main" id="{22830E5A-B58F-458D-A160-5121256CED3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3" name="グループ化 472">
            <a:extLst>
              <a:ext uri="{FF2B5EF4-FFF2-40B4-BE49-F238E27FC236}">
                <a16:creationId xmlns:a16="http://schemas.microsoft.com/office/drawing/2014/main" id="{365C49E5-EF97-4EB2-AAF5-B4AC9F4ADFB1}"/>
              </a:ext>
            </a:extLst>
          </p:cNvPr>
          <p:cNvGrpSpPr/>
          <p:nvPr/>
        </p:nvGrpSpPr>
        <p:grpSpPr>
          <a:xfrm>
            <a:off x="1573295" y="3415662"/>
            <a:ext cx="720000" cy="430244"/>
            <a:chOff x="6555416" y="4900731"/>
            <a:chExt cx="720000" cy="378515"/>
          </a:xfrm>
        </p:grpSpPr>
        <p:sp>
          <p:nvSpPr>
            <p:cNvPr id="474" name="四角形: 上の 2 つの角を丸める 473">
              <a:extLst>
                <a:ext uri="{FF2B5EF4-FFF2-40B4-BE49-F238E27FC236}">
                  <a16:creationId xmlns:a16="http://schemas.microsoft.com/office/drawing/2014/main" id="{CDB59E2A-1FDC-48E8-91A8-A5091930363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松川村</a:t>
              </a:r>
            </a:p>
          </p:txBody>
        </p:sp>
        <p:sp>
          <p:nvSpPr>
            <p:cNvPr id="475" name="四角形: 上の 2 つの角を丸める 474">
              <a:extLst>
                <a:ext uri="{FF2B5EF4-FFF2-40B4-BE49-F238E27FC236}">
                  <a16:creationId xmlns:a16="http://schemas.microsoft.com/office/drawing/2014/main" id="{0F329824-8EA3-413A-A94C-48C3D5A9F11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6" name="グループ化 475">
            <a:extLst>
              <a:ext uri="{FF2B5EF4-FFF2-40B4-BE49-F238E27FC236}">
                <a16:creationId xmlns:a16="http://schemas.microsoft.com/office/drawing/2014/main" id="{2A5EA32F-072B-4878-8428-E82140C699BA}"/>
              </a:ext>
            </a:extLst>
          </p:cNvPr>
          <p:cNvGrpSpPr/>
          <p:nvPr/>
        </p:nvGrpSpPr>
        <p:grpSpPr>
          <a:xfrm>
            <a:off x="1573295" y="3888102"/>
            <a:ext cx="720000" cy="430244"/>
            <a:chOff x="6555416" y="4900731"/>
            <a:chExt cx="720000" cy="378515"/>
          </a:xfrm>
        </p:grpSpPr>
        <p:sp>
          <p:nvSpPr>
            <p:cNvPr id="477" name="四角形: 上の 2 つの角を丸める 476">
              <a:extLst>
                <a:ext uri="{FF2B5EF4-FFF2-40B4-BE49-F238E27FC236}">
                  <a16:creationId xmlns:a16="http://schemas.microsoft.com/office/drawing/2014/main" id="{0D2AFAE3-72DE-4CE9-B46A-7755B4BD6E8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安曇野市</a:t>
              </a:r>
            </a:p>
          </p:txBody>
        </p:sp>
        <p:sp>
          <p:nvSpPr>
            <p:cNvPr id="478" name="四角形: 上の 2 つの角を丸める 477">
              <a:extLst>
                <a:ext uri="{FF2B5EF4-FFF2-40B4-BE49-F238E27FC236}">
                  <a16:creationId xmlns:a16="http://schemas.microsoft.com/office/drawing/2014/main" id="{A0BD8244-E31B-4394-820C-52B8EF5BE32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9" name="グループ化 478">
            <a:extLst>
              <a:ext uri="{FF2B5EF4-FFF2-40B4-BE49-F238E27FC236}">
                <a16:creationId xmlns:a16="http://schemas.microsoft.com/office/drawing/2014/main" id="{2BAC14C7-1D0B-4216-BFCB-C2BB80BB7DB2}"/>
              </a:ext>
            </a:extLst>
          </p:cNvPr>
          <p:cNvGrpSpPr/>
          <p:nvPr/>
        </p:nvGrpSpPr>
        <p:grpSpPr>
          <a:xfrm>
            <a:off x="3445099" y="2733132"/>
            <a:ext cx="720000" cy="430244"/>
            <a:chOff x="6555416" y="4900731"/>
            <a:chExt cx="720000" cy="378515"/>
          </a:xfrm>
        </p:grpSpPr>
        <p:sp>
          <p:nvSpPr>
            <p:cNvPr id="480" name="四角形: 上の 2 つの角を丸める 479">
              <a:extLst>
                <a:ext uri="{FF2B5EF4-FFF2-40B4-BE49-F238E27FC236}">
                  <a16:creationId xmlns:a16="http://schemas.microsoft.com/office/drawing/2014/main" id="{7421F55F-F98D-43DF-A6A7-7B7A466B8FF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千曲市</a:t>
              </a:r>
            </a:p>
          </p:txBody>
        </p:sp>
        <p:sp>
          <p:nvSpPr>
            <p:cNvPr id="481" name="四角形: 上の 2 つの角を丸める 480">
              <a:extLst>
                <a:ext uri="{FF2B5EF4-FFF2-40B4-BE49-F238E27FC236}">
                  <a16:creationId xmlns:a16="http://schemas.microsoft.com/office/drawing/2014/main" id="{385D9B32-5BE9-4EDF-9563-630F2AB84A4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2" name="グループ化 481">
            <a:extLst>
              <a:ext uri="{FF2B5EF4-FFF2-40B4-BE49-F238E27FC236}">
                <a16:creationId xmlns:a16="http://schemas.microsoft.com/office/drawing/2014/main" id="{425ECF22-0D8E-42FF-97D9-B0FC623D90EE}"/>
              </a:ext>
            </a:extLst>
          </p:cNvPr>
          <p:cNvGrpSpPr/>
          <p:nvPr/>
        </p:nvGrpSpPr>
        <p:grpSpPr>
          <a:xfrm>
            <a:off x="3445099" y="3205572"/>
            <a:ext cx="720000" cy="430244"/>
            <a:chOff x="6555416" y="4900731"/>
            <a:chExt cx="720000" cy="378515"/>
          </a:xfrm>
        </p:grpSpPr>
        <p:sp>
          <p:nvSpPr>
            <p:cNvPr id="483" name="四角形: 上の 2 つの角を丸める 482">
              <a:extLst>
                <a:ext uri="{FF2B5EF4-FFF2-40B4-BE49-F238E27FC236}">
                  <a16:creationId xmlns:a16="http://schemas.microsoft.com/office/drawing/2014/main" id="{98810253-30A8-4760-A90F-2BB82429E29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坂城町</a:t>
              </a:r>
            </a:p>
          </p:txBody>
        </p:sp>
        <p:sp>
          <p:nvSpPr>
            <p:cNvPr id="484" name="四角形: 上の 2 つの角を丸める 483">
              <a:extLst>
                <a:ext uri="{FF2B5EF4-FFF2-40B4-BE49-F238E27FC236}">
                  <a16:creationId xmlns:a16="http://schemas.microsoft.com/office/drawing/2014/main" id="{0875772E-EBAB-460E-AB13-87944EEFC1A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5" name="グループ化 484">
            <a:extLst>
              <a:ext uri="{FF2B5EF4-FFF2-40B4-BE49-F238E27FC236}">
                <a16:creationId xmlns:a16="http://schemas.microsoft.com/office/drawing/2014/main" id="{B542D65C-9A6B-4778-9CA9-616A1474220D}"/>
              </a:ext>
            </a:extLst>
          </p:cNvPr>
          <p:cNvGrpSpPr/>
          <p:nvPr/>
        </p:nvGrpSpPr>
        <p:grpSpPr>
          <a:xfrm>
            <a:off x="3445099" y="3670392"/>
            <a:ext cx="720000" cy="430244"/>
            <a:chOff x="6555416" y="4900731"/>
            <a:chExt cx="720000" cy="378515"/>
          </a:xfrm>
        </p:grpSpPr>
        <p:sp>
          <p:nvSpPr>
            <p:cNvPr id="486" name="四角形: 上の 2 つの角を丸める 485">
              <a:extLst>
                <a:ext uri="{FF2B5EF4-FFF2-40B4-BE49-F238E27FC236}">
                  <a16:creationId xmlns:a16="http://schemas.microsoft.com/office/drawing/2014/main" id="{5EB85C39-435B-4669-935B-486043B2AD1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筑北村</a:t>
              </a:r>
            </a:p>
          </p:txBody>
        </p:sp>
        <p:sp>
          <p:nvSpPr>
            <p:cNvPr id="487" name="四角形: 上の 2 つの角を丸める 486">
              <a:extLst>
                <a:ext uri="{FF2B5EF4-FFF2-40B4-BE49-F238E27FC236}">
                  <a16:creationId xmlns:a16="http://schemas.microsoft.com/office/drawing/2014/main" id="{58A00E26-692C-484A-8C3C-D1E7BF49904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8" name="グループ化 487">
            <a:extLst>
              <a:ext uri="{FF2B5EF4-FFF2-40B4-BE49-F238E27FC236}">
                <a16:creationId xmlns:a16="http://schemas.microsoft.com/office/drawing/2014/main" id="{58BA5E0C-B086-456A-BC55-8E4F6AEF4E01}"/>
              </a:ext>
            </a:extLst>
          </p:cNvPr>
          <p:cNvGrpSpPr/>
          <p:nvPr/>
        </p:nvGrpSpPr>
        <p:grpSpPr>
          <a:xfrm>
            <a:off x="2652619" y="2733132"/>
            <a:ext cx="720000" cy="430244"/>
            <a:chOff x="6555416" y="4900731"/>
            <a:chExt cx="720000" cy="378515"/>
          </a:xfrm>
        </p:grpSpPr>
        <p:sp>
          <p:nvSpPr>
            <p:cNvPr id="489" name="四角形: 上の 2 つの角を丸める 488">
              <a:extLst>
                <a:ext uri="{FF2B5EF4-FFF2-40B4-BE49-F238E27FC236}">
                  <a16:creationId xmlns:a16="http://schemas.microsoft.com/office/drawing/2014/main" id="{131BCF8E-17B1-4F08-A6F6-C46A93EE844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麻績村</a:t>
              </a:r>
            </a:p>
          </p:txBody>
        </p:sp>
        <p:sp>
          <p:nvSpPr>
            <p:cNvPr id="490" name="四角形: 上の 2 つの角を丸める 489">
              <a:extLst>
                <a:ext uri="{FF2B5EF4-FFF2-40B4-BE49-F238E27FC236}">
                  <a16:creationId xmlns:a16="http://schemas.microsoft.com/office/drawing/2014/main" id="{FF4C4091-3F67-447C-83D9-FDFE4460AB1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1" name="グループ化 490">
            <a:extLst>
              <a:ext uri="{FF2B5EF4-FFF2-40B4-BE49-F238E27FC236}">
                <a16:creationId xmlns:a16="http://schemas.microsoft.com/office/drawing/2014/main" id="{DDBEB968-BF58-4FC9-A798-64FDC43867F4}"/>
              </a:ext>
            </a:extLst>
          </p:cNvPr>
          <p:cNvGrpSpPr/>
          <p:nvPr/>
        </p:nvGrpSpPr>
        <p:grpSpPr>
          <a:xfrm>
            <a:off x="2652619" y="3205572"/>
            <a:ext cx="720000" cy="430244"/>
            <a:chOff x="6555416" y="4900731"/>
            <a:chExt cx="720000" cy="378515"/>
          </a:xfrm>
        </p:grpSpPr>
        <p:sp>
          <p:nvSpPr>
            <p:cNvPr id="492" name="四角形: 上の 2 つの角を丸める 491">
              <a:extLst>
                <a:ext uri="{FF2B5EF4-FFF2-40B4-BE49-F238E27FC236}">
                  <a16:creationId xmlns:a16="http://schemas.microsoft.com/office/drawing/2014/main" id="{4BE11A07-C6C5-4DAA-A603-AB670F2F3C7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池田町</a:t>
              </a:r>
            </a:p>
          </p:txBody>
        </p:sp>
        <p:sp>
          <p:nvSpPr>
            <p:cNvPr id="493" name="四角形: 上の 2 つの角を丸める 492">
              <a:extLst>
                <a:ext uri="{FF2B5EF4-FFF2-40B4-BE49-F238E27FC236}">
                  <a16:creationId xmlns:a16="http://schemas.microsoft.com/office/drawing/2014/main" id="{B743770F-7497-442D-A3E5-78EFD329F76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4" name="グループ化 493">
            <a:extLst>
              <a:ext uri="{FF2B5EF4-FFF2-40B4-BE49-F238E27FC236}">
                <a16:creationId xmlns:a16="http://schemas.microsoft.com/office/drawing/2014/main" id="{D8599502-1D30-404C-BB62-8E01AB9CDFB3}"/>
              </a:ext>
            </a:extLst>
          </p:cNvPr>
          <p:cNvGrpSpPr/>
          <p:nvPr/>
        </p:nvGrpSpPr>
        <p:grpSpPr>
          <a:xfrm>
            <a:off x="2652619" y="3670392"/>
            <a:ext cx="720000" cy="430244"/>
            <a:chOff x="6555416" y="4900731"/>
            <a:chExt cx="720000" cy="378515"/>
          </a:xfrm>
        </p:grpSpPr>
        <p:sp>
          <p:nvSpPr>
            <p:cNvPr id="495" name="四角形: 上の 2 つの角を丸める 494">
              <a:extLst>
                <a:ext uri="{FF2B5EF4-FFF2-40B4-BE49-F238E27FC236}">
                  <a16:creationId xmlns:a16="http://schemas.microsoft.com/office/drawing/2014/main" id="{76C2030B-8D4F-440B-A112-164EAAC7644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生坂村</a:t>
              </a:r>
            </a:p>
          </p:txBody>
        </p:sp>
        <p:sp>
          <p:nvSpPr>
            <p:cNvPr id="496" name="四角形: 上の 2 つの角を丸める 495">
              <a:extLst>
                <a:ext uri="{FF2B5EF4-FFF2-40B4-BE49-F238E27FC236}">
                  <a16:creationId xmlns:a16="http://schemas.microsoft.com/office/drawing/2014/main" id="{ACE25BB8-6301-4B9E-ADB9-3D24F2A30A3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7" name="グループ化 496">
            <a:extLst>
              <a:ext uri="{FF2B5EF4-FFF2-40B4-BE49-F238E27FC236}">
                <a16:creationId xmlns:a16="http://schemas.microsoft.com/office/drawing/2014/main" id="{0C425574-F48E-461C-B75E-563B8627ABD9}"/>
              </a:ext>
            </a:extLst>
          </p:cNvPr>
          <p:cNvGrpSpPr/>
          <p:nvPr/>
        </p:nvGrpSpPr>
        <p:grpSpPr>
          <a:xfrm>
            <a:off x="3163159" y="4150452"/>
            <a:ext cx="720000" cy="430244"/>
            <a:chOff x="6555416" y="4900731"/>
            <a:chExt cx="720000" cy="378515"/>
          </a:xfrm>
        </p:grpSpPr>
        <p:sp>
          <p:nvSpPr>
            <p:cNvPr id="498" name="四角形: 上の 2 つの角を丸める 497">
              <a:extLst>
                <a:ext uri="{FF2B5EF4-FFF2-40B4-BE49-F238E27FC236}">
                  <a16:creationId xmlns:a16="http://schemas.microsoft.com/office/drawing/2014/main" id="{464B168E-4800-482C-9374-3D372E7843E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青木村</a:t>
              </a:r>
            </a:p>
          </p:txBody>
        </p:sp>
        <p:sp>
          <p:nvSpPr>
            <p:cNvPr id="499" name="四角形: 上の 2 つの角を丸める 498">
              <a:extLst>
                <a:ext uri="{FF2B5EF4-FFF2-40B4-BE49-F238E27FC236}">
                  <a16:creationId xmlns:a16="http://schemas.microsoft.com/office/drawing/2014/main" id="{5C8A00D4-A775-43C4-9965-00942AFB453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0" name="グループ化 499">
            <a:extLst>
              <a:ext uri="{FF2B5EF4-FFF2-40B4-BE49-F238E27FC236}">
                <a16:creationId xmlns:a16="http://schemas.microsoft.com/office/drawing/2014/main" id="{3CC5C2F5-3509-4DAC-BD9D-2C394163A70E}"/>
              </a:ext>
            </a:extLst>
          </p:cNvPr>
          <p:cNvGrpSpPr/>
          <p:nvPr/>
        </p:nvGrpSpPr>
        <p:grpSpPr>
          <a:xfrm>
            <a:off x="2243596" y="6989442"/>
            <a:ext cx="720000" cy="430244"/>
            <a:chOff x="6555416" y="4900731"/>
            <a:chExt cx="720000" cy="378515"/>
          </a:xfrm>
        </p:grpSpPr>
        <p:sp>
          <p:nvSpPr>
            <p:cNvPr id="501" name="四角形: 上の 2 つの角を丸める 500">
              <a:extLst>
                <a:ext uri="{FF2B5EF4-FFF2-40B4-BE49-F238E27FC236}">
                  <a16:creationId xmlns:a16="http://schemas.microsoft.com/office/drawing/2014/main" id="{84A8A19A-2034-4A92-970D-90BB6E8CDD1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大桑村</a:t>
              </a:r>
            </a:p>
          </p:txBody>
        </p:sp>
        <p:sp>
          <p:nvSpPr>
            <p:cNvPr id="502" name="四角形: 上の 2 つの角を丸める 501">
              <a:extLst>
                <a:ext uri="{FF2B5EF4-FFF2-40B4-BE49-F238E27FC236}">
                  <a16:creationId xmlns:a16="http://schemas.microsoft.com/office/drawing/2014/main" id="{0DA75317-C1B6-415A-A3B2-999C0C35121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3" name="グループ化 502">
            <a:extLst>
              <a:ext uri="{FF2B5EF4-FFF2-40B4-BE49-F238E27FC236}">
                <a16:creationId xmlns:a16="http://schemas.microsoft.com/office/drawing/2014/main" id="{71C69CD2-DB9D-4F28-A0F7-C849A5174048}"/>
              </a:ext>
            </a:extLst>
          </p:cNvPr>
          <p:cNvGrpSpPr/>
          <p:nvPr/>
        </p:nvGrpSpPr>
        <p:grpSpPr>
          <a:xfrm>
            <a:off x="2243596" y="7469502"/>
            <a:ext cx="720000" cy="430244"/>
            <a:chOff x="6555416" y="4900731"/>
            <a:chExt cx="720000" cy="378515"/>
          </a:xfrm>
        </p:grpSpPr>
        <p:sp>
          <p:nvSpPr>
            <p:cNvPr id="504" name="四角形: 上の 2 つの角を丸める 503">
              <a:extLst>
                <a:ext uri="{FF2B5EF4-FFF2-40B4-BE49-F238E27FC236}">
                  <a16:creationId xmlns:a16="http://schemas.microsoft.com/office/drawing/2014/main" id="{24B66F69-A2AF-4A16-A034-10AC9F9BEB0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高森町</a:t>
              </a:r>
            </a:p>
          </p:txBody>
        </p:sp>
        <p:sp>
          <p:nvSpPr>
            <p:cNvPr id="505" name="四角形: 上の 2 つの角を丸める 504">
              <a:extLst>
                <a:ext uri="{FF2B5EF4-FFF2-40B4-BE49-F238E27FC236}">
                  <a16:creationId xmlns:a16="http://schemas.microsoft.com/office/drawing/2014/main" id="{8844DCBB-90C4-4FB8-A298-A1DDE789E37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6" name="グループ化 505">
            <a:extLst>
              <a:ext uri="{FF2B5EF4-FFF2-40B4-BE49-F238E27FC236}">
                <a16:creationId xmlns:a16="http://schemas.microsoft.com/office/drawing/2014/main" id="{2EA418BB-108B-48A8-B345-290B0052B871}"/>
              </a:ext>
            </a:extLst>
          </p:cNvPr>
          <p:cNvGrpSpPr/>
          <p:nvPr/>
        </p:nvGrpSpPr>
        <p:grpSpPr>
          <a:xfrm>
            <a:off x="3005596" y="6989442"/>
            <a:ext cx="720000" cy="430244"/>
            <a:chOff x="6555416" y="4900731"/>
            <a:chExt cx="720000" cy="378515"/>
          </a:xfrm>
        </p:grpSpPr>
        <p:sp>
          <p:nvSpPr>
            <p:cNvPr id="507" name="四角形: 上の 2 つの角を丸める 506">
              <a:extLst>
                <a:ext uri="{FF2B5EF4-FFF2-40B4-BE49-F238E27FC236}">
                  <a16:creationId xmlns:a16="http://schemas.microsoft.com/office/drawing/2014/main" id="{E18C0C84-1E0B-4D83-9C4C-3F5DA6E7491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松川町</a:t>
              </a:r>
            </a:p>
          </p:txBody>
        </p:sp>
        <p:sp>
          <p:nvSpPr>
            <p:cNvPr id="508" name="四角形: 上の 2 つの角を丸める 507">
              <a:extLst>
                <a:ext uri="{FF2B5EF4-FFF2-40B4-BE49-F238E27FC236}">
                  <a16:creationId xmlns:a16="http://schemas.microsoft.com/office/drawing/2014/main" id="{35A741AE-01E5-4A7F-A2DD-36BEE9BDE7B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9" name="グループ化 508">
            <a:extLst>
              <a:ext uri="{FF2B5EF4-FFF2-40B4-BE49-F238E27FC236}">
                <a16:creationId xmlns:a16="http://schemas.microsoft.com/office/drawing/2014/main" id="{A6EFE05D-1DE8-42DA-BDBD-3110F88E11F2}"/>
              </a:ext>
            </a:extLst>
          </p:cNvPr>
          <p:cNvGrpSpPr/>
          <p:nvPr/>
        </p:nvGrpSpPr>
        <p:grpSpPr>
          <a:xfrm>
            <a:off x="3005596" y="7469502"/>
            <a:ext cx="720000" cy="430244"/>
            <a:chOff x="6555416" y="4900731"/>
            <a:chExt cx="720000" cy="378515"/>
          </a:xfrm>
        </p:grpSpPr>
        <p:sp>
          <p:nvSpPr>
            <p:cNvPr id="510" name="四角形: 上の 2 つの角を丸める 509">
              <a:extLst>
                <a:ext uri="{FF2B5EF4-FFF2-40B4-BE49-F238E27FC236}">
                  <a16:creationId xmlns:a16="http://schemas.microsoft.com/office/drawing/2014/main" id="{2C765FAC-1953-4AED-AA04-1ED72DC6D51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豊丘村</a:t>
              </a:r>
            </a:p>
          </p:txBody>
        </p:sp>
        <p:sp>
          <p:nvSpPr>
            <p:cNvPr id="511" name="四角形: 上の 2 つの角を丸める 510">
              <a:extLst>
                <a:ext uri="{FF2B5EF4-FFF2-40B4-BE49-F238E27FC236}">
                  <a16:creationId xmlns:a16="http://schemas.microsoft.com/office/drawing/2014/main" id="{B665E774-0DC6-416B-BD08-2DB035BD86A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2" name="グループ化 511">
            <a:extLst>
              <a:ext uri="{FF2B5EF4-FFF2-40B4-BE49-F238E27FC236}">
                <a16:creationId xmlns:a16="http://schemas.microsoft.com/office/drawing/2014/main" id="{E662B4F5-D8EE-45FE-A03E-807F882B9298}"/>
              </a:ext>
            </a:extLst>
          </p:cNvPr>
          <p:cNvGrpSpPr/>
          <p:nvPr/>
        </p:nvGrpSpPr>
        <p:grpSpPr>
          <a:xfrm>
            <a:off x="3767596" y="6989442"/>
            <a:ext cx="720000" cy="430244"/>
            <a:chOff x="6555416" y="4900731"/>
            <a:chExt cx="720000" cy="378515"/>
          </a:xfrm>
        </p:grpSpPr>
        <p:sp>
          <p:nvSpPr>
            <p:cNvPr id="513" name="四角形: 上の 2 つの角を丸める 512">
              <a:extLst>
                <a:ext uri="{FF2B5EF4-FFF2-40B4-BE49-F238E27FC236}">
                  <a16:creationId xmlns:a16="http://schemas.microsoft.com/office/drawing/2014/main" id="{0B52BFAC-DE0B-43E9-A3DC-F887859E5A1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中川村</a:t>
              </a:r>
            </a:p>
          </p:txBody>
        </p:sp>
        <p:sp>
          <p:nvSpPr>
            <p:cNvPr id="514" name="四角形: 上の 2 つの角を丸める 513">
              <a:extLst>
                <a:ext uri="{FF2B5EF4-FFF2-40B4-BE49-F238E27FC236}">
                  <a16:creationId xmlns:a16="http://schemas.microsoft.com/office/drawing/2014/main" id="{5F51F1BC-C9AD-4E30-9536-F2EF09C1593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5" name="グループ化 514">
            <a:extLst>
              <a:ext uri="{FF2B5EF4-FFF2-40B4-BE49-F238E27FC236}">
                <a16:creationId xmlns:a16="http://schemas.microsoft.com/office/drawing/2014/main" id="{B3A7B738-0799-4900-9B94-6352AB0C7C67}"/>
              </a:ext>
            </a:extLst>
          </p:cNvPr>
          <p:cNvGrpSpPr/>
          <p:nvPr/>
        </p:nvGrpSpPr>
        <p:grpSpPr>
          <a:xfrm>
            <a:off x="3767596" y="7469502"/>
            <a:ext cx="720000" cy="430244"/>
            <a:chOff x="6555416" y="4900731"/>
            <a:chExt cx="720000" cy="378515"/>
          </a:xfrm>
        </p:grpSpPr>
        <p:sp>
          <p:nvSpPr>
            <p:cNvPr id="516" name="四角形: 上の 2 つの角を丸める 515">
              <a:extLst>
                <a:ext uri="{FF2B5EF4-FFF2-40B4-BE49-F238E27FC236}">
                  <a16:creationId xmlns:a16="http://schemas.microsoft.com/office/drawing/2014/main" id="{735D4BFF-CBA5-46D1-A9DB-F232D6D0891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大鹿村</a:t>
              </a:r>
            </a:p>
          </p:txBody>
        </p:sp>
        <p:sp>
          <p:nvSpPr>
            <p:cNvPr id="517" name="四角形: 上の 2 つの角を丸める 516">
              <a:extLst>
                <a:ext uri="{FF2B5EF4-FFF2-40B4-BE49-F238E27FC236}">
                  <a16:creationId xmlns:a16="http://schemas.microsoft.com/office/drawing/2014/main" id="{D8A0002A-1F90-4475-AF80-3CEF2664846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8" name="グループ化 517">
            <a:extLst>
              <a:ext uri="{FF2B5EF4-FFF2-40B4-BE49-F238E27FC236}">
                <a16:creationId xmlns:a16="http://schemas.microsoft.com/office/drawing/2014/main" id="{CA109011-E72F-462A-81EE-372CC58E335B}"/>
              </a:ext>
            </a:extLst>
          </p:cNvPr>
          <p:cNvGrpSpPr/>
          <p:nvPr/>
        </p:nvGrpSpPr>
        <p:grpSpPr>
          <a:xfrm>
            <a:off x="2243596" y="6517002"/>
            <a:ext cx="720000" cy="430244"/>
            <a:chOff x="6555416" y="4900731"/>
            <a:chExt cx="720000" cy="378515"/>
          </a:xfrm>
        </p:grpSpPr>
        <p:sp>
          <p:nvSpPr>
            <p:cNvPr id="519" name="四角形: 上の 2 つの角を丸める 518">
              <a:extLst>
                <a:ext uri="{FF2B5EF4-FFF2-40B4-BE49-F238E27FC236}">
                  <a16:creationId xmlns:a16="http://schemas.microsoft.com/office/drawing/2014/main" id="{D8650C74-4BD4-46DD-89AF-76553F08FEB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宮田村</a:t>
              </a:r>
            </a:p>
          </p:txBody>
        </p:sp>
        <p:sp>
          <p:nvSpPr>
            <p:cNvPr id="520" name="四角形: 上の 2 つの角を丸める 519">
              <a:extLst>
                <a:ext uri="{FF2B5EF4-FFF2-40B4-BE49-F238E27FC236}">
                  <a16:creationId xmlns:a16="http://schemas.microsoft.com/office/drawing/2014/main" id="{47E52E5E-9512-4376-A202-86BD55162A6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1" name="グループ化 520">
            <a:extLst>
              <a:ext uri="{FF2B5EF4-FFF2-40B4-BE49-F238E27FC236}">
                <a16:creationId xmlns:a16="http://schemas.microsoft.com/office/drawing/2014/main" id="{810828F6-7156-44ED-AB82-551F8F1A6221}"/>
              </a:ext>
            </a:extLst>
          </p:cNvPr>
          <p:cNvGrpSpPr/>
          <p:nvPr/>
        </p:nvGrpSpPr>
        <p:grpSpPr>
          <a:xfrm>
            <a:off x="3005596" y="6517002"/>
            <a:ext cx="720000" cy="430244"/>
            <a:chOff x="6555416" y="4900731"/>
            <a:chExt cx="720000" cy="378515"/>
          </a:xfrm>
        </p:grpSpPr>
        <p:sp>
          <p:nvSpPr>
            <p:cNvPr id="522" name="四角形: 上の 2 つの角を丸める 521">
              <a:extLst>
                <a:ext uri="{FF2B5EF4-FFF2-40B4-BE49-F238E27FC236}">
                  <a16:creationId xmlns:a16="http://schemas.microsoft.com/office/drawing/2014/main" id="{5DF20A1D-3BFB-49CC-A1BA-C92E291D76E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駒ヶ根市</a:t>
              </a:r>
            </a:p>
          </p:txBody>
        </p:sp>
        <p:sp>
          <p:nvSpPr>
            <p:cNvPr id="523" name="四角形: 上の 2 つの角を丸める 522">
              <a:extLst>
                <a:ext uri="{FF2B5EF4-FFF2-40B4-BE49-F238E27FC236}">
                  <a16:creationId xmlns:a16="http://schemas.microsoft.com/office/drawing/2014/main" id="{ED46795C-978A-432D-AD9E-2A4681D6C3E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4" name="グループ化 523">
            <a:extLst>
              <a:ext uri="{FF2B5EF4-FFF2-40B4-BE49-F238E27FC236}">
                <a16:creationId xmlns:a16="http://schemas.microsoft.com/office/drawing/2014/main" id="{ECBFAE20-4DBA-42DB-8899-D58298B415A4}"/>
              </a:ext>
            </a:extLst>
          </p:cNvPr>
          <p:cNvGrpSpPr/>
          <p:nvPr/>
        </p:nvGrpSpPr>
        <p:grpSpPr>
          <a:xfrm>
            <a:off x="3767596" y="6517002"/>
            <a:ext cx="720000" cy="430244"/>
            <a:chOff x="6555416" y="4900731"/>
            <a:chExt cx="720000" cy="378515"/>
          </a:xfrm>
        </p:grpSpPr>
        <p:sp>
          <p:nvSpPr>
            <p:cNvPr id="525" name="四角形: 上の 2 つの角を丸める 524">
              <a:extLst>
                <a:ext uri="{FF2B5EF4-FFF2-40B4-BE49-F238E27FC236}">
                  <a16:creationId xmlns:a16="http://schemas.microsoft.com/office/drawing/2014/main" id="{C97B648A-566C-42C3-95A9-AD629BC8421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伊那市</a:t>
              </a:r>
            </a:p>
          </p:txBody>
        </p:sp>
        <p:sp>
          <p:nvSpPr>
            <p:cNvPr id="526" name="四角形: 上の 2 つの角を丸める 525">
              <a:extLst>
                <a:ext uri="{FF2B5EF4-FFF2-40B4-BE49-F238E27FC236}">
                  <a16:creationId xmlns:a16="http://schemas.microsoft.com/office/drawing/2014/main" id="{661BFA46-EE33-49B7-883D-69324BDD19B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7" name="グループ化 526">
            <a:extLst>
              <a:ext uri="{FF2B5EF4-FFF2-40B4-BE49-F238E27FC236}">
                <a16:creationId xmlns:a16="http://schemas.microsoft.com/office/drawing/2014/main" id="{739F421F-F735-4C25-BE1A-F606D7D38CD9}"/>
              </a:ext>
            </a:extLst>
          </p:cNvPr>
          <p:cNvGrpSpPr/>
          <p:nvPr/>
        </p:nvGrpSpPr>
        <p:grpSpPr>
          <a:xfrm>
            <a:off x="3955639" y="4150452"/>
            <a:ext cx="720000" cy="430244"/>
            <a:chOff x="6555416" y="4900731"/>
            <a:chExt cx="720000" cy="378515"/>
          </a:xfrm>
        </p:grpSpPr>
        <p:sp>
          <p:nvSpPr>
            <p:cNvPr id="528" name="四角形: 上の 2 つの角を丸める 527">
              <a:extLst>
                <a:ext uri="{FF2B5EF4-FFF2-40B4-BE49-F238E27FC236}">
                  <a16:creationId xmlns:a16="http://schemas.microsoft.com/office/drawing/2014/main" id="{C53121A2-44E2-400F-B7B4-212D1FFC056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長和町</a:t>
              </a:r>
            </a:p>
          </p:txBody>
        </p:sp>
        <p:sp>
          <p:nvSpPr>
            <p:cNvPr id="529" name="四角形: 上の 2 つの角を丸める 528">
              <a:extLst>
                <a:ext uri="{FF2B5EF4-FFF2-40B4-BE49-F238E27FC236}">
                  <a16:creationId xmlns:a16="http://schemas.microsoft.com/office/drawing/2014/main" id="{2ACEF207-8BE9-4C26-8CCC-4F509A229B2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30" name="グループ化 529">
            <a:extLst>
              <a:ext uri="{FF2B5EF4-FFF2-40B4-BE49-F238E27FC236}">
                <a16:creationId xmlns:a16="http://schemas.microsoft.com/office/drawing/2014/main" id="{809CC06C-16FA-4EA3-9ECB-20DAE334D457}"/>
              </a:ext>
            </a:extLst>
          </p:cNvPr>
          <p:cNvGrpSpPr/>
          <p:nvPr/>
        </p:nvGrpSpPr>
        <p:grpSpPr>
          <a:xfrm>
            <a:off x="2243596" y="6044562"/>
            <a:ext cx="720000" cy="430244"/>
            <a:chOff x="6555416" y="4900731"/>
            <a:chExt cx="720000" cy="378515"/>
          </a:xfrm>
        </p:grpSpPr>
        <p:sp>
          <p:nvSpPr>
            <p:cNvPr id="531" name="四角形: 上の 2 つの角を丸める 530">
              <a:extLst>
                <a:ext uri="{FF2B5EF4-FFF2-40B4-BE49-F238E27FC236}">
                  <a16:creationId xmlns:a16="http://schemas.microsoft.com/office/drawing/2014/main" id="{912A0ACE-F491-430C-8045-7D39AD07DAC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南箕輪村</a:t>
              </a:r>
            </a:p>
          </p:txBody>
        </p:sp>
        <p:sp>
          <p:nvSpPr>
            <p:cNvPr id="532" name="四角形: 上の 2 つの角を丸める 531">
              <a:extLst>
                <a:ext uri="{FF2B5EF4-FFF2-40B4-BE49-F238E27FC236}">
                  <a16:creationId xmlns:a16="http://schemas.microsoft.com/office/drawing/2014/main" id="{2BC6977D-8617-4D5D-A9E6-09911C73BCB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33" name="グループ化 532">
            <a:extLst>
              <a:ext uri="{FF2B5EF4-FFF2-40B4-BE49-F238E27FC236}">
                <a16:creationId xmlns:a16="http://schemas.microsoft.com/office/drawing/2014/main" id="{5D585234-85D8-4CC9-AA1A-F8D8FA6D504B}"/>
              </a:ext>
            </a:extLst>
          </p:cNvPr>
          <p:cNvGrpSpPr/>
          <p:nvPr/>
        </p:nvGrpSpPr>
        <p:grpSpPr>
          <a:xfrm>
            <a:off x="3767596" y="6044562"/>
            <a:ext cx="720000" cy="430244"/>
            <a:chOff x="6555416" y="4900731"/>
            <a:chExt cx="720000" cy="378515"/>
          </a:xfrm>
        </p:grpSpPr>
        <p:sp>
          <p:nvSpPr>
            <p:cNvPr id="534" name="四角形: 上の 2 つの角を丸める 533">
              <a:extLst>
                <a:ext uri="{FF2B5EF4-FFF2-40B4-BE49-F238E27FC236}">
                  <a16:creationId xmlns:a16="http://schemas.microsoft.com/office/drawing/2014/main" id="{D6ED1DB5-8996-4116-8373-2DBE82BEDA9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富士見町</a:t>
              </a:r>
            </a:p>
          </p:txBody>
        </p:sp>
        <p:sp>
          <p:nvSpPr>
            <p:cNvPr id="535" name="四角形: 上の 2 つの角を丸める 534">
              <a:extLst>
                <a:ext uri="{FF2B5EF4-FFF2-40B4-BE49-F238E27FC236}">
                  <a16:creationId xmlns:a16="http://schemas.microsoft.com/office/drawing/2014/main" id="{377F5C73-E808-4BDF-8D56-2987A1D3E0D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36" name="グループ化 535">
            <a:extLst>
              <a:ext uri="{FF2B5EF4-FFF2-40B4-BE49-F238E27FC236}">
                <a16:creationId xmlns:a16="http://schemas.microsoft.com/office/drawing/2014/main" id="{79665536-E1B7-45CB-BA51-989D129F9B72}"/>
              </a:ext>
            </a:extLst>
          </p:cNvPr>
          <p:cNvGrpSpPr/>
          <p:nvPr/>
        </p:nvGrpSpPr>
        <p:grpSpPr>
          <a:xfrm>
            <a:off x="3005596" y="6044562"/>
            <a:ext cx="720000" cy="430244"/>
            <a:chOff x="6555416" y="4900731"/>
            <a:chExt cx="720000" cy="378515"/>
          </a:xfrm>
        </p:grpSpPr>
        <p:sp>
          <p:nvSpPr>
            <p:cNvPr id="537" name="四角形: 上の 2 つの角を丸める 536">
              <a:extLst>
                <a:ext uri="{FF2B5EF4-FFF2-40B4-BE49-F238E27FC236}">
                  <a16:creationId xmlns:a16="http://schemas.microsoft.com/office/drawing/2014/main" id="{A63793DD-52B0-402F-853C-747612C98EF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箕輪町</a:t>
              </a:r>
            </a:p>
          </p:txBody>
        </p:sp>
        <p:sp>
          <p:nvSpPr>
            <p:cNvPr id="538" name="四角形: 上の 2 つの角を丸める 537">
              <a:extLst>
                <a:ext uri="{FF2B5EF4-FFF2-40B4-BE49-F238E27FC236}">
                  <a16:creationId xmlns:a16="http://schemas.microsoft.com/office/drawing/2014/main" id="{83975CD4-1FB9-4AD9-87E9-70BCD5333E3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39" name="グループ化 538">
            <a:extLst>
              <a:ext uri="{FF2B5EF4-FFF2-40B4-BE49-F238E27FC236}">
                <a16:creationId xmlns:a16="http://schemas.microsoft.com/office/drawing/2014/main" id="{0D770471-2A53-4530-AEBE-24741F5B8D4F}"/>
              </a:ext>
            </a:extLst>
          </p:cNvPr>
          <p:cNvGrpSpPr/>
          <p:nvPr/>
        </p:nvGrpSpPr>
        <p:grpSpPr>
          <a:xfrm>
            <a:off x="2792236" y="5572122"/>
            <a:ext cx="720000" cy="430244"/>
            <a:chOff x="6555416" y="4900731"/>
            <a:chExt cx="720000" cy="378515"/>
          </a:xfrm>
        </p:grpSpPr>
        <p:sp>
          <p:nvSpPr>
            <p:cNvPr id="540" name="四角形: 上の 2 つの角を丸める 539">
              <a:extLst>
                <a:ext uri="{FF2B5EF4-FFF2-40B4-BE49-F238E27FC236}">
                  <a16:creationId xmlns:a16="http://schemas.microsoft.com/office/drawing/2014/main" id="{58558B22-CF68-4E1B-8892-44ABB4239E4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辰野町</a:t>
              </a:r>
            </a:p>
          </p:txBody>
        </p:sp>
        <p:sp>
          <p:nvSpPr>
            <p:cNvPr id="541" name="四角形: 上の 2 つの角を丸める 540">
              <a:extLst>
                <a:ext uri="{FF2B5EF4-FFF2-40B4-BE49-F238E27FC236}">
                  <a16:creationId xmlns:a16="http://schemas.microsoft.com/office/drawing/2014/main" id="{9072D3E5-FCA1-4046-8899-36829EBA20D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42" name="グループ化 541">
            <a:extLst>
              <a:ext uri="{FF2B5EF4-FFF2-40B4-BE49-F238E27FC236}">
                <a16:creationId xmlns:a16="http://schemas.microsoft.com/office/drawing/2014/main" id="{DB0B1A52-908D-4FFF-AD05-74A8E41D5A90}"/>
              </a:ext>
            </a:extLst>
          </p:cNvPr>
          <p:cNvGrpSpPr/>
          <p:nvPr/>
        </p:nvGrpSpPr>
        <p:grpSpPr>
          <a:xfrm>
            <a:off x="4316236" y="5572122"/>
            <a:ext cx="720000" cy="430244"/>
            <a:chOff x="6555416" y="4900731"/>
            <a:chExt cx="720000" cy="378515"/>
          </a:xfrm>
        </p:grpSpPr>
        <p:sp>
          <p:nvSpPr>
            <p:cNvPr id="543" name="四角形: 上の 2 つの角を丸める 542">
              <a:extLst>
                <a:ext uri="{FF2B5EF4-FFF2-40B4-BE49-F238E27FC236}">
                  <a16:creationId xmlns:a16="http://schemas.microsoft.com/office/drawing/2014/main" id="{344ADD12-2D70-4A8F-BBEB-4566A478E30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原村</a:t>
              </a:r>
            </a:p>
          </p:txBody>
        </p:sp>
        <p:sp>
          <p:nvSpPr>
            <p:cNvPr id="544" name="四角形: 上の 2 つの角を丸める 543">
              <a:extLst>
                <a:ext uri="{FF2B5EF4-FFF2-40B4-BE49-F238E27FC236}">
                  <a16:creationId xmlns:a16="http://schemas.microsoft.com/office/drawing/2014/main" id="{B8D73A8F-B58D-49D6-A17A-5B23A2A319E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45" name="グループ化 544">
            <a:extLst>
              <a:ext uri="{FF2B5EF4-FFF2-40B4-BE49-F238E27FC236}">
                <a16:creationId xmlns:a16="http://schemas.microsoft.com/office/drawing/2014/main" id="{75CD16B3-83B8-4645-BEA4-C9D8FA6505C9}"/>
              </a:ext>
            </a:extLst>
          </p:cNvPr>
          <p:cNvGrpSpPr/>
          <p:nvPr/>
        </p:nvGrpSpPr>
        <p:grpSpPr>
          <a:xfrm>
            <a:off x="3554236" y="5572122"/>
            <a:ext cx="720000" cy="430244"/>
            <a:chOff x="6555416" y="4900731"/>
            <a:chExt cx="720000" cy="378515"/>
          </a:xfrm>
        </p:grpSpPr>
        <p:sp>
          <p:nvSpPr>
            <p:cNvPr id="546" name="四角形: 上の 2 つの角を丸める 545">
              <a:extLst>
                <a:ext uri="{FF2B5EF4-FFF2-40B4-BE49-F238E27FC236}">
                  <a16:creationId xmlns:a16="http://schemas.microsoft.com/office/drawing/2014/main" id="{AFF6DA99-F25C-478B-95F0-05CE0AB4F0E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諏訪市</a:t>
              </a:r>
            </a:p>
          </p:txBody>
        </p:sp>
        <p:sp>
          <p:nvSpPr>
            <p:cNvPr id="547" name="四角形: 上の 2 つの角を丸める 546">
              <a:extLst>
                <a:ext uri="{FF2B5EF4-FFF2-40B4-BE49-F238E27FC236}">
                  <a16:creationId xmlns:a16="http://schemas.microsoft.com/office/drawing/2014/main" id="{71097884-B492-4492-A79E-2ADB3C8846D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48" name="グループ化 547">
            <a:extLst>
              <a:ext uri="{FF2B5EF4-FFF2-40B4-BE49-F238E27FC236}">
                <a16:creationId xmlns:a16="http://schemas.microsoft.com/office/drawing/2014/main" id="{EBDE65E4-33FB-4AC1-B8C0-FF92BE4D90AE}"/>
              </a:ext>
            </a:extLst>
          </p:cNvPr>
          <p:cNvGrpSpPr/>
          <p:nvPr/>
        </p:nvGrpSpPr>
        <p:grpSpPr>
          <a:xfrm>
            <a:off x="3004846" y="5099682"/>
            <a:ext cx="720000" cy="430244"/>
            <a:chOff x="6555416" y="4900731"/>
            <a:chExt cx="720000" cy="378515"/>
          </a:xfrm>
        </p:grpSpPr>
        <p:sp>
          <p:nvSpPr>
            <p:cNvPr id="549" name="四角形: 上の 2 つの角を丸める 548">
              <a:extLst>
                <a:ext uri="{FF2B5EF4-FFF2-40B4-BE49-F238E27FC236}">
                  <a16:creationId xmlns:a16="http://schemas.microsoft.com/office/drawing/2014/main" id="{6F78EFE6-C1E3-49F9-AAD3-56E4D8C874D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岡谷市</a:t>
              </a:r>
            </a:p>
          </p:txBody>
        </p:sp>
        <p:sp>
          <p:nvSpPr>
            <p:cNvPr id="550" name="四角形: 上の 2 つの角を丸める 549">
              <a:extLst>
                <a:ext uri="{FF2B5EF4-FFF2-40B4-BE49-F238E27FC236}">
                  <a16:creationId xmlns:a16="http://schemas.microsoft.com/office/drawing/2014/main" id="{999A405E-60FB-4372-9119-6E90F03F58F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51" name="グループ化 550">
            <a:extLst>
              <a:ext uri="{FF2B5EF4-FFF2-40B4-BE49-F238E27FC236}">
                <a16:creationId xmlns:a16="http://schemas.microsoft.com/office/drawing/2014/main" id="{237F2D6D-B1AE-47CD-8637-F67573D9ED42}"/>
              </a:ext>
            </a:extLst>
          </p:cNvPr>
          <p:cNvGrpSpPr/>
          <p:nvPr/>
        </p:nvGrpSpPr>
        <p:grpSpPr>
          <a:xfrm>
            <a:off x="4316236" y="5099682"/>
            <a:ext cx="720000" cy="430244"/>
            <a:chOff x="6555416" y="4900731"/>
            <a:chExt cx="720000" cy="378515"/>
          </a:xfrm>
        </p:grpSpPr>
        <p:sp>
          <p:nvSpPr>
            <p:cNvPr id="552" name="四角形: 上の 2 つの角を丸める 551">
              <a:extLst>
                <a:ext uri="{FF2B5EF4-FFF2-40B4-BE49-F238E27FC236}">
                  <a16:creationId xmlns:a16="http://schemas.microsoft.com/office/drawing/2014/main" id="{6620ECCA-769A-4010-B2EA-12357C1D22E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茅野市</a:t>
              </a:r>
            </a:p>
          </p:txBody>
        </p:sp>
        <p:sp>
          <p:nvSpPr>
            <p:cNvPr id="553" name="四角形: 上の 2 つの角を丸める 552">
              <a:extLst>
                <a:ext uri="{FF2B5EF4-FFF2-40B4-BE49-F238E27FC236}">
                  <a16:creationId xmlns:a16="http://schemas.microsoft.com/office/drawing/2014/main" id="{78E7C47B-32A3-4F2D-9A46-A7C00F71BC1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54" name="グループ化 553">
            <a:extLst>
              <a:ext uri="{FF2B5EF4-FFF2-40B4-BE49-F238E27FC236}">
                <a16:creationId xmlns:a16="http://schemas.microsoft.com/office/drawing/2014/main" id="{FF1C506C-B076-49D6-8C24-2979CB9ADBF4}"/>
              </a:ext>
            </a:extLst>
          </p:cNvPr>
          <p:cNvGrpSpPr/>
          <p:nvPr/>
        </p:nvGrpSpPr>
        <p:grpSpPr>
          <a:xfrm>
            <a:off x="2792236" y="4627242"/>
            <a:ext cx="720000" cy="430244"/>
            <a:chOff x="6555416" y="4900731"/>
            <a:chExt cx="720000" cy="378515"/>
          </a:xfrm>
        </p:grpSpPr>
        <p:sp>
          <p:nvSpPr>
            <p:cNvPr id="555" name="四角形: 上の 2 つの角を丸める 554">
              <a:extLst>
                <a:ext uri="{FF2B5EF4-FFF2-40B4-BE49-F238E27FC236}">
                  <a16:creationId xmlns:a16="http://schemas.microsoft.com/office/drawing/2014/main" id="{F96E433E-0929-4440-B0EE-5C91D85775B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塩尻市</a:t>
              </a:r>
            </a:p>
          </p:txBody>
        </p:sp>
        <p:sp>
          <p:nvSpPr>
            <p:cNvPr id="556" name="四角形: 上の 2 つの角を丸める 555">
              <a:extLst>
                <a:ext uri="{FF2B5EF4-FFF2-40B4-BE49-F238E27FC236}">
                  <a16:creationId xmlns:a16="http://schemas.microsoft.com/office/drawing/2014/main" id="{723A69E6-8849-4DBA-8366-E875E01028C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57" name="グループ化 556">
            <a:extLst>
              <a:ext uri="{FF2B5EF4-FFF2-40B4-BE49-F238E27FC236}">
                <a16:creationId xmlns:a16="http://schemas.microsoft.com/office/drawing/2014/main" id="{48BA9181-A21A-4E38-9155-CC61A5CE48B8}"/>
              </a:ext>
            </a:extLst>
          </p:cNvPr>
          <p:cNvGrpSpPr/>
          <p:nvPr/>
        </p:nvGrpSpPr>
        <p:grpSpPr>
          <a:xfrm>
            <a:off x="4316236" y="4627242"/>
            <a:ext cx="720000" cy="430244"/>
            <a:chOff x="6555416" y="4900731"/>
            <a:chExt cx="720000" cy="378515"/>
          </a:xfrm>
        </p:grpSpPr>
        <p:sp>
          <p:nvSpPr>
            <p:cNvPr id="558" name="四角形: 上の 2 つの角を丸める 557">
              <a:extLst>
                <a:ext uri="{FF2B5EF4-FFF2-40B4-BE49-F238E27FC236}">
                  <a16:creationId xmlns:a16="http://schemas.microsoft.com/office/drawing/2014/main" id="{4463D1C2-51FC-47A6-8F56-BFF2968C25D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立科町</a:t>
              </a:r>
            </a:p>
          </p:txBody>
        </p:sp>
        <p:sp>
          <p:nvSpPr>
            <p:cNvPr id="559" name="四角形: 上の 2 つの角を丸める 558">
              <a:extLst>
                <a:ext uri="{FF2B5EF4-FFF2-40B4-BE49-F238E27FC236}">
                  <a16:creationId xmlns:a16="http://schemas.microsoft.com/office/drawing/2014/main" id="{13C0676A-24C0-49CA-A86A-4B292EFAEAF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60" name="グループ化 559">
            <a:extLst>
              <a:ext uri="{FF2B5EF4-FFF2-40B4-BE49-F238E27FC236}">
                <a16:creationId xmlns:a16="http://schemas.microsoft.com/office/drawing/2014/main" id="{B3FCD17C-DEB4-47B8-A3DF-708A303C684E}"/>
              </a:ext>
            </a:extLst>
          </p:cNvPr>
          <p:cNvGrpSpPr/>
          <p:nvPr/>
        </p:nvGrpSpPr>
        <p:grpSpPr>
          <a:xfrm>
            <a:off x="3554236" y="4627242"/>
            <a:ext cx="720000" cy="430244"/>
            <a:chOff x="6555416" y="4900731"/>
            <a:chExt cx="720000" cy="378515"/>
          </a:xfrm>
        </p:grpSpPr>
        <p:sp>
          <p:nvSpPr>
            <p:cNvPr id="561" name="四角形: 上の 2 つの角を丸める 560">
              <a:extLst>
                <a:ext uri="{FF2B5EF4-FFF2-40B4-BE49-F238E27FC236}">
                  <a16:creationId xmlns:a16="http://schemas.microsoft.com/office/drawing/2014/main" id="{16BF394A-22FD-4848-B8DE-2E295011089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下諏訪町</a:t>
              </a:r>
            </a:p>
          </p:txBody>
        </p:sp>
        <p:sp>
          <p:nvSpPr>
            <p:cNvPr id="562" name="四角形: 上の 2 つの角を丸める 561">
              <a:extLst>
                <a:ext uri="{FF2B5EF4-FFF2-40B4-BE49-F238E27FC236}">
                  <a16:creationId xmlns:a16="http://schemas.microsoft.com/office/drawing/2014/main" id="{61ADDACD-0E94-400B-8898-4C7364BFC33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35" name="Group 351"/>
          <p:cNvGrpSpPr>
            <a:grpSpLocks/>
          </p:cNvGrpSpPr>
          <p:nvPr/>
        </p:nvGrpSpPr>
        <p:grpSpPr bwMode="auto">
          <a:xfrm>
            <a:off x="625959" y="618258"/>
            <a:ext cx="5593670" cy="8936491"/>
            <a:chOff x="472" y="63"/>
            <a:chExt cx="4933" cy="7881"/>
          </a:xfrm>
        </p:grpSpPr>
        <p:sp>
          <p:nvSpPr>
            <p:cNvPr id="16645" name="Freeform 261"/>
            <p:cNvSpPr>
              <a:spLocks/>
            </p:cNvSpPr>
            <p:nvPr/>
          </p:nvSpPr>
          <p:spPr bwMode="auto">
            <a:xfrm>
              <a:off x="1266" y="2898"/>
              <a:ext cx="1985" cy="1588"/>
            </a:xfrm>
            <a:custGeom>
              <a:avLst/>
              <a:gdLst>
                <a:gd name="T0" fmla="*/ 454 w 1985"/>
                <a:gd name="T1" fmla="*/ 1531 h 1588"/>
                <a:gd name="T2" fmla="*/ 567 w 1985"/>
                <a:gd name="T3" fmla="*/ 1588 h 1588"/>
                <a:gd name="T4" fmla="*/ 624 w 1985"/>
                <a:gd name="T5" fmla="*/ 1474 h 1588"/>
                <a:gd name="T6" fmla="*/ 681 w 1985"/>
                <a:gd name="T7" fmla="*/ 1304 h 1588"/>
                <a:gd name="T8" fmla="*/ 737 w 1985"/>
                <a:gd name="T9" fmla="*/ 1247 h 1588"/>
                <a:gd name="T10" fmla="*/ 794 w 1985"/>
                <a:gd name="T11" fmla="*/ 1191 h 1588"/>
                <a:gd name="T12" fmla="*/ 851 w 1985"/>
                <a:gd name="T13" fmla="*/ 1077 h 1588"/>
                <a:gd name="T14" fmla="*/ 907 w 1985"/>
                <a:gd name="T15" fmla="*/ 1021 h 1588"/>
                <a:gd name="T16" fmla="*/ 964 w 1985"/>
                <a:gd name="T17" fmla="*/ 964 h 1588"/>
                <a:gd name="T18" fmla="*/ 1021 w 1985"/>
                <a:gd name="T19" fmla="*/ 907 h 1588"/>
                <a:gd name="T20" fmla="*/ 1078 w 1985"/>
                <a:gd name="T21" fmla="*/ 850 h 1588"/>
                <a:gd name="T22" fmla="*/ 1191 w 1985"/>
                <a:gd name="T23" fmla="*/ 794 h 1588"/>
                <a:gd name="T24" fmla="*/ 1248 w 1985"/>
                <a:gd name="T25" fmla="*/ 1021 h 1588"/>
                <a:gd name="T26" fmla="*/ 1304 w 1985"/>
                <a:gd name="T27" fmla="*/ 907 h 1588"/>
                <a:gd name="T28" fmla="*/ 1361 w 1985"/>
                <a:gd name="T29" fmla="*/ 964 h 1588"/>
                <a:gd name="T30" fmla="*/ 1418 w 1985"/>
                <a:gd name="T31" fmla="*/ 907 h 1588"/>
                <a:gd name="T32" fmla="*/ 1701 w 1985"/>
                <a:gd name="T33" fmla="*/ 964 h 1588"/>
                <a:gd name="T34" fmla="*/ 1985 w 1985"/>
                <a:gd name="T35" fmla="*/ 907 h 1588"/>
                <a:gd name="T36" fmla="*/ 1928 w 1985"/>
                <a:gd name="T37" fmla="*/ 680 h 1588"/>
                <a:gd name="T38" fmla="*/ 1871 w 1985"/>
                <a:gd name="T39" fmla="*/ 567 h 1588"/>
                <a:gd name="T40" fmla="*/ 1815 w 1985"/>
                <a:gd name="T41" fmla="*/ 510 h 1588"/>
                <a:gd name="T42" fmla="*/ 1474 w 1985"/>
                <a:gd name="T43" fmla="*/ 0 h 1588"/>
                <a:gd name="T44" fmla="*/ 1418 w 1985"/>
                <a:gd name="T45" fmla="*/ 57 h 1588"/>
                <a:gd name="T46" fmla="*/ 1361 w 1985"/>
                <a:gd name="T47" fmla="*/ 170 h 1588"/>
                <a:gd name="T48" fmla="*/ 1474 w 1985"/>
                <a:gd name="T49" fmla="*/ 227 h 1588"/>
                <a:gd name="T50" fmla="*/ 1361 w 1985"/>
                <a:gd name="T51" fmla="*/ 340 h 1588"/>
                <a:gd name="T52" fmla="*/ 1304 w 1985"/>
                <a:gd name="T53" fmla="*/ 454 h 1588"/>
                <a:gd name="T54" fmla="*/ 1248 w 1985"/>
                <a:gd name="T55" fmla="*/ 510 h 1588"/>
                <a:gd name="T56" fmla="*/ 851 w 1985"/>
                <a:gd name="T57" fmla="*/ 567 h 1588"/>
                <a:gd name="T58" fmla="*/ 567 w 1985"/>
                <a:gd name="T59" fmla="*/ 397 h 1588"/>
                <a:gd name="T60" fmla="*/ 624 w 1985"/>
                <a:gd name="T61" fmla="*/ 283 h 1588"/>
                <a:gd name="T62" fmla="*/ 567 w 1985"/>
                <a:gd name="T63" fmla="*/ 113 h 1588"/>
                <a:gd name="T64" fmla="*/ 454 w 1985"/>
                <a:gd name="T65" fmla="*/ 57 h 1588"/>
                <a:gd name="T66" fmla="*/ 340 w 1985"/>
                <a:gd name="T67" fmla="*/ 170 h 1588"/>
                <a:gd name="T68" fmla="*/ 284 w 1985"/>
                <a:gd name="T69" fmla="*/ 397 h 1588"/>
                <a:gd name="T70" fmla="*/ 227 w 1985"/>
                <a:gd name="T71" fmla="*/ 454 h 1588"/>
                <a:gd name="T72" fmla="*/ 170 w 1985"/>
                <a:gd name="T73" fmla="*/ 510 h 1588"/>
                <a:gd name="T74" fmla="*/ 114 w 1985"/>
                <a:gd name="T75" fmla="*/ 567 h 1588"/>
                <a:gd name="T76" fmla="*/ 57 w 1985"/>
                <a:gd name="T77" fmla="*/ 624 h 1588"/>
                <a:gd name="T78" fmla="*/ 114 w 1985"/>
                <a:gd name="T79" fmla="*/ 794 h 1588"/>
                <a:gd name="T80" fmla="*/ 57 w 1985"/>
                <a:gd name="T81" fmla="*/ 907 h 1588"/>
                <a:gd name="T82" fmla="*/ 0 w 1985"/>
                <a:gd name="T83" fmla="*/ 1021 h 1588"/>
                <a:gd name="T84" fmla="*/ 57 w 1985"/>
                <a:gd name="T85" fmla="*/ 1191 h 1588"/>
                <a:gd name="T86" fmla="*/ 114 w 1985"/>
                <a:gd name="T87" fmla="*/ 1247 h 1588"/>
                <a:gd name="T88" fmla="*/ 227 w 1985"/>
                <a:gd name="T89" fmla="*/ 1304 h 1588"/>
                <a:gd name="T90" fmla="*/ 170 w 1985"/>
                <a:gd name="T91" fmla="*/ 1361 h 1588"/>
                <a:gd name="T92" fmla="*/ 114 w 1985"/>
                <a:gd name="T93" fmla="*/ 1418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85" h="1588">
                  <a:moveTo>
                    <a:pt x="114" y="1531"/>
                  </a:moveTo>
                  <a:lnTo>
                    <a:pt x="454" y="1531"/>
                  </a:lnTo>
                  <a:lnTo>
                    <a:pt x="454" y="1588"/>
                  </a:lnTo>
                  <a:lnTo>
                    <a:pt x="567" y="1588"/>
                  </a:lnTo>
                  <a:lnTo>
                    <a:pt x="567" y="1474"/>
                  </a:lnTo>
                  <a:lnTo>
                    <a:pt x="624" y="1474"/>
                  </a:lnTo>
                  <a:lnTo>
                    <a:pt x="624" y="1304"/>
                  </a:lnTo>
                  <a:lnTo>
                    <a:pt x="681" y="1304"/>
                  </a:lnTo>
                  <a:lnTo>
                    <a:pt x="681" y="1247"/>
                  </a:lnTo>
                  <a:lnTo>
                    <a:pt x="737" y="1247"/>
                  </a:lnTo>
                  <a:lnTo>
                    <a:pt x="737" y="1191"/>
                  </a:lnTo>
                  <a:lnTo>
                    <a:pt x="794" y="1191"/>
                  </a:lnTo>
                  <a:lnTo>
                    <a:pt x="794" y="1077"/>
                  </a:lnTo>
                  <a:lnTo>
                    <a:pt x="851" y="1077"/>
                  </a:lnTo>
                  <a:lnTo>
                    <a:pt x="851" y="1021"/>
                  </a:lnTo>
                  <a:lnTo>
                    <a:pt x="907" y="1021"/>
                  </a:lnTo>
                  <a:lnTo>
                    <a:pt x="907" y="964"/>
                  </a:lnTo>
                  <a:lnTo>
                    <a:pt x="964" y="964"/>
                  </a:lnTo>
                  <a:lnTo>
                    <a:pt x="964" y="907"/>
                  </a:lnTo>
                  <a:lnTo>
                    <a:pt x="1021" y="907"/>
                  </a:lnTo>
                  <a:lnTo>
                    <a:pt x="1021" y="850"/>
                  </a:lnTo>
                  <a:lnTo>
                    <a:pt x="1078" y="850"/>
                  </a:lnTo>
                  <a:lnTo>
                    <a:pt x="1078" y="794"/>
                  </a:lnTo>
                  <a:lnTo>
                    <a:pt x="1191" y="794"/>
                  </a:lnTo>
                  <a:lnTo>
                    <a:pt x="1191" y="1021"/>
                  </a:lnTo>
                  <a:lnTo>
                    <a:pt x="1248" y="1021"/>
                  </a:lnTo>
                  <a:lnTo>
                    <a:pt x="1248" y="907"/>
                  </a:lnTo>
                  <a:lnTo>
                    <a:pt x="1304" y="907"/>
                  </a:lnTo>
                  <a:lnTo>
                    <a:pt x="1304" y="964"/>
                  </a:lnTo>
                  <a:lnTo>
                    <a:pt x="1361" y="964"/>
                  </a:lnTo>
                  <a:lnTo>
                    <a:pt x="1361" y="907"/>
                  </a:lnTo>
                  <a:lnTo>
                    <a:pt x="1418" y="907"/>
                  </a:lnTo>
                  <a:lnTo>
                    <a:pt x="1418" y="964"/>
                  </a:lnTo>
                  <a:lnTo>
                    <a:pt x="1701" y="964"/>
                  </a:lnTo>
                  <a:lnTo>
                    <a:pt x="1701" y="907"/>
                  </a:lnTo>
                  <a:lnTo>
                    <a:pt x="1985" y="907"/>
                  </a:lnTo>
                  <a:lnTo>
                    <a:pt x="1985" y="680"/>
                  </a:lnTo>
                  <a:lnTo>
                    <a:pt x="1928" y="680"/>
                  </a:lnTo>
                  <a:lnTo>
                    <a:pt x="1928" y="567"/>
                  </a:lnTo>
                  <a:lnTo>
                    <a:pt x="1871" y="567"/>
                  </a:lnTo>
                  <a:lnTo>
                    <a:pt x="1871" y="510"/>
                  </a:lnTo>
                  <a:lnTo>
                    <a:pt x="1815" y="510"/>
                  </a:lnTo>
                  <a:lnTo>
                    <a:pt x="1815" y="0"/>
                  </a:lnTo>
                  <a:lnTo>
                    <a:pt x="1474" y="0"/>
                  </a:lnTo>
                  <a:lnTo>
                    <a:pt x="1474" y="57"/>
                  </a:lnTo>
                  <a:lnTo>
                    <a:pt x="1418" y="57"/>
                  </a:lnTo>
                  <a:lnTo>
                    <a:pt x="1418" y="170"/>
                  </a:lnTo>
                  <a:lnTo>
                    <a:pt x="1361" y="170"/>
                  </a:lnTo>
                  <a:lnTo>
                    <a:pt x="1361" y="227"/>
                  </a:lnTo>
                  <a:lnTo>
                    <a:pt x="1474" y="227"/>
                  </a:lnTo>
                  <a:lnTo>
                    <a:pt x="1474" y="340"/>
                  </a:lnTo>
                  <a:lnTo>
                    <a:pt x="1361" y="340"/>
                  </a:lnTo>
                  <a:lnTo>
                    <a:pt x="1361" y="454"/>
                  </a:lnTo>
                  <a:lnTo>
                    <a:pt x="1304" y="454"/>
                  </a:lnTo>
                  <a:lnTo>
                    <a:pt x="1304" y="510"/>
                  </a:lnTo>
                  <a:lnTo>
                    <a:pt x="1248" y="510"/>
                  </a:lnTo>
                  <a:lnTo>
                    <a:pt x="1248" y="567"/>
                  </a:lnTo>
                  <a:lnTo>
                    <a:pt x="851" y="567"/>
                  </a:lnTo>
                  <a:lnTo>
                    <a:pt x="851" y="397"/>
                  </a:lnTo>
                  <a:lnTo>
                    <a:pt x="567" y="397"/>
                  </a:lnTo>
                  <a:lnTo>
                    <a:pt x="567" y="283"/>
                  </a:lnTo>
                  <a:lnTo>
                    <a:pt x="624" y="283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454" y="57"/>
                  </a:lnTo>
                  <a:lnTo>
                    <a:pt x="454" y="170"/>
                  </a:lnTo>
                  <a:lnTo>
                    <a:pt x="340" y="170"/>
                  </a:lnTo>
                  <a:lnTo>
                    <a:pt x="340" y="397"/>
                  </a:lnTo>
                  <a:lnTo>
                    <a:pt x="284" y="397"/>
                  </a:lnTo>
                  <a:lnTo>
                    <a:pt x="284" y="454"/>
                  </a:lnTo>
                  <a:lnTo>
                    <a:pt x="227" y="454"/>
                  </a:lnTo>
                  <a:lnTo>
                    <a:pt x="227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114" y="567"/>
                  </a:lnTo>
                  <a:lnTo>
                    <a:pt x="114" y="624"/>
                  </a:lnTo>
                  <a:lnTo>
                    <a:pt x="57" y="624"/>
                  </a:lnTo>
                  <a:lnTo>
                    <a:pt x="57" y="794"/>
                  </a:lnTo>
                  <a:lnTo>
                    <a:pt x="114" y="794"/>
                  </a:lnTo>
                  <a:lnTo>
                    <a:pt x="114" y="907"/>
                  </a:lnTo>
                  <a:lnTo>
                    <a:pt x="57" y="907"/>
                  </a:lnTo>
                  <a:lnTo>
                    <a:pt x="57" y="1021"/>
                  </a:lnTo>
                  <a:lnTo>
                    <a:pt x="0" y="1021"/>
                  </a:lnTo>
                  <a:lnTo>
                    <a:pt x="0" y="1191"/>
                  </a:lnTo>
                  <a:lnTo>
                    <a:pt x="57" y="1191"/>
                  </a:lnTo>
                  <a:lnTo>
                    <a:pt x="57" y="1247"/>
                  </a:lnTo>
                  <a:lnTo>
                    <a:pt x="114" y="1247"/>
                  </a:lnTo>
                  <a:lnTo>
                    <a:pt x="114" y="1304"/>
                  </a:lnTo>
                  <a:lnTo>
                    <a:pt x="227" y="1304"/>
                  </a:lnTo>
                  <a:lnTo>
                    <a:pt x="227" y="1361"/>
                  </a:lnTo>
                  <a:lnTo>
                    <a:pt x="170" y="1361"/>
                  </a:lnTo>
                  <a:lnTo>
                    <a:pt x="170" y="1418"/>
                  </a:lnTo>
                  <a:lnTo>
                    <a:pt x="114" y="1418"/>
                  </a:lnTo>
                  <a:lnTo>
                    <a:pt x="114" y="153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6" name="Freeform 262"/>
            <p:cNvSpPr>
              <a:spLocks/>
            </p:cNvSpPr>
            <p:nvPr/>
          </p:nvSpPr>
          <p:spPr bwMode="auto">
            <a:xfrm>
              <a:off x="1777" y="2671"/>
              <a:ext cx="1020" cy="794"/>
            </a:xfrm>
            <a:custGeom>
              <a:avLst/>
              <a:gdLst>
                <a:gd name="T0" fmla="*/ 1020 w 1020"/>
                <a:gd name="T1" fmla="*/ 227 h 794"/>
                <a:gd name="T2" fmla="*/ 1020 w 1020"/>
                <a:gd name="T3" fmla="*/ 170 h 794"/>
                <a:gd name="T4" fmla="*/ 963 w 1020"/>
                <a:gd name="T5" fmla="*/ 170 h 794"/>
                <a:gd name="T6" fmla="*/ 963 w 1020"/>
                <a:gd name="T7" fmla="*/ 114 h 794"/>
                <a:gd name="T8" fmla="*/ 907 w 1020"/>
                <a:gd name="T9" fmla="*/ 114 h 794"/>
                <a:gd name="T10" fmla="*/ 907 w 1020"/>
                <a:gd name="T11" fmla="*/ 170 h 794"/>
                <a:gd name="T12" fmla="*/ 737 w 1020"/>
                <a:gd name="T13" fmla="*/ 170 h 794"/>
                <a:gd name="T14" fmla="*/ 737 w 1020"/>
                <a:gd name="T15" fmla="*/ 227 h 794"/>
                <a:gd name="T16" fmla="*/ 623 w 1020"/>
                <a:gd name="T17" fmla="*/ 227 h 794"/>
                <a:gd name="T18" fmla="*/ 623 w 1020"/>
                <a:gd name="T19" fmla="*/ 170 h 794"/>
                <a:gd name="T20" fmla="*/ 453 w 1020"/>
                <a:gd name="T21" fmla="*/ 170 h 794"/>
                <a:gd name="T22" fmla="*/ 453 w 1020"/>
                <a:gd name="T23" fmla="*/ 114 h 794"/>
                <a:gd name="T24" fmla="*/ 340 w 1020"/>
                <a:gd name="T25" fmla="*/ 114 h 794"/>
                <a:gd name="T26" fmla="*/ 340 w 1020"/>
                <a:gd name="T27" fmla="*/ 170 h 794"/>
                <a:gd name="T28" fmla="*/ 226 w 1020"/>
                <a:gd name="T29" fmla="*/ 170 h 794"/>
                <a:gd name="T30" fmla="*/ 226 w 1020"/>
                <a:gd name="T31" fmla="*/ 57 h 794"/>
                <a:gd name="T32" fmla="*/ 170 w 1020"/>
                <a:gd name="T33" fmla="*/ 57 h 794"/>
                <a:gd name="T34" fmla="*/ 170 w 1020"/>
                <a:gd name="T35" fmla="*/ 0 h 794"/>
                <a:gd name="T36" fmla="*/ 56 w 1020"/>
                <a:gd name="T37" fmla="*/ 0 h 794"/>
                <a:gd name="T38" fmla="*/ 56 w 1020"/>
                <a:gd name="T39" fmla="*/ 170 h 794"/>
                <a:gd name="T40" fmla="*/ 0 w 1020"/>
                <a:gd name="T41" fmla="*/ 170 h 794"/>
                <a:gd name="T42" fmla="*/ 0 w 1020"/>
                <a:gd name="T43" fmla="*/ 284 h 794"/>
                <a:gd name="T44" fmla="*/ 56 w 1020"/>
                <a:gd name="T45" fmla="*/ 284 h 794"/>
                <a:gd name="T46" fmla="*/ 56 w 1020"/>
                <a:gd name="T47" fmla="*/ 340 h 794"/>
                <a:gd name="T48" fmla="*/ 113 w 1020"/>
                <a:gd name="T49" fmla="*/ 340 h 794"/>
                <a:gd name="T50" fmla="*/ 113 w 1020"/>
                <a:gd name="T51" fmla="*/ 510 h 794"/>
                <a:gd name="T52" fmla="*/ 56 w 1020"/>
                <a:gd name="T53" fmla="*/ 510 h 794"/>
                <a:gd name="T54" fmla="*/ 56 w 1020"/>
                <a:gd name="T55" fmla="*/ 624 h 794"/>
                <a:gd name="T56" fmla="*/ 340 w 1020"/>
                <a:gd name="T57" fmla="*/ 624 h 794"/>
                <a:gd name="T58" fmla="*/ 340 w 1020"/>
                <a:gd name="T59" fmla="*/ 794 h 794"/>
                <a:gd name="T60" fmla="*/ 737 w 1020"/>
                <a:gd name="T61" fmla="*/ 794 h 794"/>
                <a:gd name="T62" fmla="*/ 737 w 1020"/>
                <a:gd name="T63" fmla="*/ 737 h 794"/>
                <a:gd name="T64" fmla="*/ 793 w 1020"/>
                <a:gd name="T65" fmla="*/ 737 h 794"/>
                <a:gd name="T66" fmla="*/ 793 w 1020"/>
                <a:gd name="T67" fmla="*/ 681 h 794"/>
                <a:gd name="T68" fmla="*/ 850 w 1020"/>
                <a:gd name="T69" fmla="*/ 681 h 794"/>
                <a:gd name="T70" fmla="*/ 850 w 1020"/>
                <a:gd name="T71" fmla="*/ 567 h 794"/>
                <a:gd name="T72" fmla="*/ 963 w 1020"/>
                <a:gd name="T73" fmla="*/ 567 h 794"/>
                <a:gd name="T74" fmla="*/ 963 w 1020"/>
                <a:gd name="T75" fmla="*/ 454 h 794"/>
                <a:gd name="T76" fmla="*/ 850 w 1020"/>
                <a:gd name="T77" fmla="*/ 454 h 794"/>
                <a:gd name="T78" fmla="*/ 850 w 1020"/>
                <a:gd name="T79" fmla="*/ 397 h 794"/>
                <a:gd name="T80" fmla="*/ 907 w 1020"/>
                <a:gd name="T81" fmla="*/ 397 h 794"/>
                <a:gd name="T82" fmla="*/ 907 w 1020"/>
                <a:gd name="T83" fmla="*/ 284 h 794"/>
                <a:gd name="T84" fmla="*/ 963 w 1020"/>
                <a:gd name="T85" fmla="*/ 284 h 794"/>
                <a:gd name="T86" fmla="*/ 963 w 1020"/>
                <a:gd name="T87" fmla="*/ 227 h 794"/>
                <a:gd name="T88" fmla="*/ 1020 w 1020"/>
                <a:gd name="T89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20" h="794">
                  <a:moveTo>
                    <a:pt x="1020" y="227"/>
                  </a:moveTo>
                  <a:lnTo>
                    <a:pt x="1020" y="170"/>
                  </a:lnTo>
                  <a:lnTo>
                    <a:pt x="963" y="170"/>
                  </a:lnTo>
                  <a:lnTo>
                    <a:pt x="963" y="114"/>
                  </a:lnTo>
                  <a:lnTo>
                    <a:pt x="907" y="114"/>
                  </a:lnTo>
                  <a:lnTo>
                    <a:pt x="907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623" y="227"/>
                  </a:lnTo>
                  <a:lnTo>
                    <a:pt x="623" y="170"/>
                  </a:lnTo>
                  <a:lnTo>
                    <a:pt x="453" y="170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170"/>
                  </a:lnTo>
                  <a:lnTo>
                    <a:pt x="226" y="170"/>
                  </a:lnTo>
                  <a:lnTo>
                    <a:pt x="226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6" y="0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510"/>
                  </a:lnTo>
                  <a:lnTo>
                    <a:pt x="56" y="510"/>
                  </a:lnTo>
                  <a:lnTo>
                    <a:pt x="56" y="624"/>
                  </a:lnTo>
                  <a:lnTo>
                    <a:pt x="340" y="624"/>
                  </a:lnTo>
                  <a:lnTo>
                    <a:pt x="340" y="794"/>
                  </a:lnTo>
                  <a:lnTo>
                    <a:pt x="737" y="794"/>
                  </a:lnTo>
                  <a:lnTo>
                    <a:pt x="737" y="737"/>
                  </a:lnTo>
                  <a:lnTo>
                    <a:pt x="793" y="737"/>
                  </a:lnTo>
                  <a:lnTo>
                    <a:pt x="793" y="681"/>
                  </a:lnTo>
                  <a:lnTo>
                    <a:pt x="850" y="681"/>
                  </a:lnTo>
                  <a:lnTo>
                    <a:pt x="850" y="567"/>
                  </a:lnTo>
                  <a:lnTo>
                    <a:pt x="963" y="567"/>
                  </a:lnTo>
                  <a:lnTo>
                    <a:pt x="963" y="454"/>
                  </a:lnTo>
                  <a:lnTo>
                    <a:pt x="850" y="454"/>
                  </a:lnTo>
                  <a:lnTo>
                    <a:pt x="850" y="397"/>
                  </a:lnTo>
                  <a:lnTo>
                    <a:pt x="907" y="397"/>
                  </a:lnTo>
                  <a:lnTo>
                    <a:pt x="907" y="284"/>
                  </a:lnTo>
                  <a:lnTo>
                    <a:pt x="963" y="284"/>
                  </a:lnTo>
                  <a:lnTo>
                    <a:pt x="963" y="227"/>
                  </a:lnTo>
                  <a:lnTo>
                    <a:pt x="1020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7" name="Freeform 263"/>
            <p:cNvSpPr>
              <a:spLocks/>
            </p:cNvSpPr>
            <p:nvPr/>
          </p:nvSpPr>
          <p:spPr bwMode="auto">
            <a:xfrm>
              <a:off x="2003" y="2558"/>
              <a:ext cx="397" cy="283"/>
            </a:xfrm>
            <a:custGeom>
              <a:avLst/>
              <a:gdLst>
                <a:gd name="T0" fmla="*/ 397 w 397"/>
                <a:gd name="T1" fmla="*/ 283 h 283"/>
                <a:gd name="T2" fmla="*/ 397 w 397"/>
                <a:gd name="T3" fmla="*/ 113 h 283"/>
                <a:gd name="T4" fmla="*/ 341 w 397"/>
                <a:gd name="T5" fmla="*/ 113 h 283"/>
                <a:gd name="T6" fmla="*/ 341 w 397"/>
                <a:gd name="T7" fmla="*/ 56 h 283"/>
                <a:gd name="T8" fmla="*/ 284 w 397"/>
                <a:gd name="T9" fmla="*/ 56 h 283"/>
                <a:gd name="T10" fmla="*/ 284 w 397"/>
                <a:gd name="T11" fmla="*/ 0 h 283"/>
                <a:gd name="T12" fmla="*/ 170 w 397"/>
                <a:gd name="T13" fmla="*/ 0 h 283"/>
                <a:gd name="T14" fmla="*/ 170 w 397"/>
                <a:gd name="T15" fmla="*/ 113 h 283"/>
                <a:gd name="T16" fmla="*/ 114 w 397"/>
                <a:gd name="T17" fmla="*/ 113 h 283"/>
                <a:gd name="T18" fmla="*/ 114 w 397"/>
                <a:gd name="T19" fmla="*/ 170 h 283"/>
                <a:gd name="T20" fmla="*/ 0 w 397"/>
                <a:gd name="T21" fmla="*/ 170 h 283"/>
                <a:gd name="T22" fmla="*/ 0 w 397"/>
                <a:gd name="T23" fmla="*/ 283 h 283"/>
                <a:gd name="T24" fmla="*/ 114 w 397"/>
                <a:gd name="T25" fmla="*/ 283 h 283"/>
                <a:gd name="T26" fmla="*/ 114 w 397"/>
                <a:gd name="T27" fmla="*/ 227 h 283"/>
                <a:gd name="T28" fmla="*/ 227 w 397"/>
                <a:gd name="T29" fmla="*/ 227 h 283"/>
                <a:gd name="T30" fmla="*/ 227 w 397"/>
                <a:gd name="T31" fmla="*/ 283 h 283"/>
                <a:gd name="T32" fmla="*/ 397 w 397"/>
                <a:gd name="T33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283">
                  <a:moveTo>
                    <a:pt x="397" y="283"/>
                  </a:moveTo>
                  <a:lnTo>
                    <a:pt x="397" y="113"/>
                  </a:lnTo>
                  <a:lnTo>
                    <a:pt x="341" y="113"/>
                  </a:lnTo>
                  <a:lnTo>
                    <a:pt x="341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114" y="113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114" y="283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283"/>
                  </a:lnTo>
                  <a:lnTo>
                    <a:pt x="397" y="28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8" name="Freeform 264"/>
            <p:cNvSpPr>
              <a:spLocks/>
            </p:cNvSpPr>
            <p:nvPr/>
          </p:nvSpPr>
          <p:spPr bwMode="auto">
            <a:xfrm>
              <a:off x="2344" y="2444"/>
              <a:ext cx="283" cy="454"/>
            </a:xfrm>
            <a:custGeom>
              <a:avLst/>
              <a:gdLst>
                <a:gd name="T0" fmla="*/ 56 w 283"/>
                <a:gd name="T1" fmla="*/ 454 h 454"/>
                <a:gd name="T2" fmla="*/ 56 w 283"/>
                <a:gd name="T3" fmla="*/ 227 h 454"/>
                <a:gd name="T4" fmla="*/ 0 w 283"/>
                <a:gd name="T5" fmla="*/ 227 h 454"/>
                <a:gd name="T6" fmla="*/ 0 w 283"/>
                <a:gd name="T7" fmla="*/ 170 h 454"/>
                <a:gd name="T8" fmla="*/ 113 w 283"/>
                <a:gd name="T9" fmla="*/ 170 h 454"/>
                <a:gd name="T10" fmla="*/ 113 w 283"/>
                <a:gd name="T11" fmla="*/ 0 h 454"/>
                <a:gd name="T12" fmla="*/ 226 w 283"/>
                <a:gd name="T13" fmla="*/ 0 h 454"/>
                <a:gd name="T14" fmla="*/ 226 w 283"/>
                <a:gd name="T15" fmla="*/ 57 h 454"/>
                <a:gd name="T16" fmla="*/ 283 w 283"/>
                <a:gd name="T17" fmla="*/ 57 h 454"/>
                <a:gd name="T18" fmla="*/ 283 w 283"/>
                <a:gd name="T19" fmla="*/ 114 h 454"/>
                <a:gd name="T20" fmla="*/ 226 w 283"/>
                <a:gd name="T21" fmla="*/ 114 h 454"/>
                <a:gd name="T22" fmla="*/ 226 w 283"/>
                <a:gd name="T23" fmla="*/ 170 h 454"/>
                <a:gd name="T24" fmla="*/ 170 w 283"/>
                <a:gd name="T25" fmla="*/ 170 h 454"/>
                <a:gd name="T26" fmla="*/ 170 w 283"/>
                <a:gd name="T27" fmla="*/ 284 h 454"/>
                <a:gd name="T28" fmla="*/ 226 w 283"/>
                <a:gd name="T29" fmla="*/ 284 h 454"/>
                <a:gd name="T30" fmla="*/ 226 w 283"/>
                <a:gd name="T31" fmla="*/ 397 h 454"/>
                <a:gd name="T32" fmla="*/ 170 w 283"/>
                <a:gd name="T33" fmla="*/ 397 h 454"/>
                <a:gd name="T34" fmla="*/ 170 w 283"/>
                <a:gd name="T35" fmla="*/ 454 h 454"/>
                <a:gd name="T36" fmla="*/ 56 w 283"/>
                <a:gd name="T3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3" h="454">
                  <a:moveTo>
                    <a:pt x="56" y="454"/>
                  </a:moveTo>
                  <a:lnTo>
                    <a:pt x="56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226" y="114"/>
                  </a:lnTo>
                  <a:lnTo>
                    <a:pt x="226" y="170"/>
                  </a:lnTo>
                  <a:lnTo>
                    <a:pt x="170" y="170"/>
                  </a:lnTo>
                  <a:lnTo>
                    <a:pt x="170" y="284"/>
                  </a:lnTo>
                  <a:lnTo>
                    <a:pt x="226" y="284"/>
                  </a:lnTo>
                  <a:lnTo>
                    <a:pt x="226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56" y="45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9" name="Freeform 265"/>
            <p:cNvSpPr>
              <a:spLocks/>
            </p:cNvSpPr>
            <p:nvPr/>
          </p:nvSpPr>
          <p:spPr bwMode="auto">
            <a:xfrm>
              <a:off x="2514" y="2501"/>
              <a:ext cx="170" cy="340"/>
            </a:xfrm>
            <a:custGeom>
              <a:avLst/>
              <a:gdLst>
                <a:gd name="T0" fmla="*/ 170 w 170"/>
                <a:gd name="T1" fmla="*/ 284 h 340"/>
                <a:gd name="T2" fmla="*/ 170 w 170"/>
                <a:gd name="T3" fmla="*/ 0 h 340"/>
                <a:gd name="T4" fmla="*/ 113 w 170"/>
                <a:gd name="T5" fmla="*/ 0 h 340"/>
                <a:gd name="T6" fmla="*/ 113 w 170"/>
                <a:gd name="T7" fmla="*/ 57 h 340"/>
                <a:gd name="T8" fmla="*/ 56 w 170"/>
                <a:gd name="T9" fmla="*/ 57 h 340"/>
                <a:gd name="T10" fmla="*/ 56 w 170"/>
                <a:gd name="T11" fmla="*/ 113 h 340"/>
                <a:gd name="T12" fmla="*/ 0 w 170"/>
                <a:gd name="T13" fmla="*/ 113 h 340"/>
                <a:gd name="T14" fmla="*/ 0 w 170"/>
                <a:gd name="T15" fmla="*/ 227 h 340"/>
                <a:gd name="T16" fmla="*/ 56 w 170"/>
                <a:gd name="T17" fmla="*/ 227 h 340"/>
                <a:gd name="T18" fmla="*/ 56 w 170"/>
                <a:gd name="T19" fmla="*/ 340 h 340"/>
                <a:gd name="T20" fmla="*/ 170 w 170"/>
                <a:gd name="T21" fmla="*/ 340 h 340"/>
                <a:gd name="T22" fmla="*/ 170 w 170"/>
                <a:gd name="T23" fmla="*/ 28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0" h="340">
                  <a:moveTo>
                    <a:pt x="170" y="284"/>
                  </a:moveTo>
                  <a:lnTo>
                    <a:pt x="17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56" y="57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340"/>
                  </a:lnTo>
                  <a:lnTo>
                    <a:pt x="170" y="340"/>
                  </a:lnTo>
                  <a:lnTo>
                    <a:pt x="170" y="28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0" name="Freeform 266"/>
            <p:cNvSpPr>
              <a:spLocks/>
            </p:cNvSpPr>
            <p:nvPr/>
          </p:nvSpPr>
          <p:spPr bwMode="auto">
            <a:xfrm>
              <a:off x="2684" y="2501"/>
              <a:ext cx="567" cy="397"/>
            </a:xfrm>
            <a:custGeom>
              <a:avLst/>
              <a:gdLst>
                <a:gd name="T0" fmla="*/ 0 w 567"/>
                <a:gd name="T1" fmla="*/ 0 h 397"/>
                <a:gd name="T2" fmla="*/ 170 w 567"/>
                <a:gd name="T3" fmla="*/ 0 h 397"/>
                <a:gd name="T4" fmla="*/ 170 w 567"/>
                <a:gd name="T5" fmla="*/ 170 h 397"/>
                <a:gd name="T6" fmla="*/ 340 w 567"/>
                <a:gd name="T7" fmla="*/ 170 h 397"/>
                <a:gd name="T8" fmla="*/ 340 w 567"/>
                <a:gd name="T9" fmla="*/ 0 h 397"/>
                <a:gd name="T10" fmla="*/ 510 w 567"/>
                <a:gd name="T11" fmla="*/ 0 h 397"/>
                <a:gd name="T12" fmla="*/ 510 w 567"/>
                <a:gd name="T13" fmla="*/ 57 h 397"/>
                <a:gd name="T14" fmla="*/ 567 w 567"/>
                <a:gd name="T15" fmla="*/ 57 h 397"/>
                <a:gd name="T16" fmla="*/ 567 w 567"/>
                <a:gd name="T17" fmla="*/ 170 h 397"/>
                <a:gd name="T18" fmla="*/ 510 w 567"/>
                <a:gd name="T19" fmla="*/ 170 h 397"/>
                <a:gd name="T20" fmla="*/ 510 w 567"/>
                <a:gd name="T21" fmla="*/ 284 h 397"/>
                <a:gd name="T22" fmla="*/ 397 w 567"/>
                <a:gd name="T23" fmla="*/ 284 h 397"/>
                <a:gd name="T24" fmla="*/ 397 w 567"/>
                <a:gd name="T25" fmla="*/ 397 h 397"/>
                <a:gd name="T26" fmla="*/ 113 w 567"/>
                <a:gd name="T27" fmla="*/ 397 h 397"/>
                <a:gd name="T28" fmla="*/ 113 w 567"/>
                <a:gd name="T29" fmla="*/ 340 h 397"/>
                <a:gd name="T30" fmla="*/ 56 w 567"/>
                <a:gd name="T31" fmla="*/ 340 h 397"/>
                <a:gd name="T32" fmla="*/ 56 w 567"/>
                <a:gd name="T33" fmla="*/ 284 h 397"/>
                <a:gd name="T34" fmla="*/ 0 w 567"/>
                <a:gd name="T35" fmla="*/ 284 h 397"/>
                <a:gd name="T36" fmla="*/ 0 w 567"/>
                <a:gd name="T37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397">
                  <a:moveTo>
                    <a:pt x="0" y="0"/>
                  </a:moveTo>
                  <a:lnTo>
                    <a:pt x="170" y="0"/>
                  </a:lnTo>
                  <a:lnTo>
                    <a:pt x="170" y="170"/>
                  </a:lnTo>
                  <a:lnTo>
                    <a:pt x="340" y="170"/>
                  </a:lnTo>
                  <a:lnTo>
                    <a:pt x="340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284"/>
                  </a:lnTo>
                  <a:lnTo>
                    <a:pt x="397" y="284"/>
                  </a:lnTo>
                  <a:lnTo>
                    <a:pt x="397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1" name="Freeform 267"/>
            <p:cNvSpPr>
              <a:spLocks/>
            </p:cNvSpPr>
            <p:nvPr/>
          </p:nvSpPr>
          <p:spPr bwMode="auto">
            <a:xfrm>
              <a:off x="3081" y="2785"/>
              <a:ext cx="283" cy="396"/>
            </a:xfrm>
            <a:custGeom>
              <a:avLst/>
              <a:gdLst>
                <a:gd name="T0" fmla="*/ 227 w 283"/>
                <a:gd name="T1" fmla="*/ 0 h 396"/>
                <a:gd name="T2" fmla="*/ 0 w 283"/>
                <a:gd name="T3" fmla="*/ 0 h 396"/>
                <a:gd name="T4" fmla="*/ 0 w 283"/>
                <a:gd name="T5" fmla="*/ 396 h 396"/>
                <a:gd name="T6" fmla="*/ 56 w 283"/>
                <a:gd name="T7" fmla="*/ 396 h 396"/>
                <a:gd name="T8" fmla="*/ 56 w 283"/>
                <a:gd name="T9" fmla="*/ 340 h 396"/>
                <a:gd name="T10" fmla="*/ 113 w 283"/>
                <a:gd name="T11" fmla="*/ 340 h 396"/>
                <a:gd name="T12" fmla="*/ 113 w 283"/>
                <a:gd name="T13" fmla="*/ 283 h 396"/>
                <a:gd name="T14" fmla="*/ 170 w 283"/>
                <a:gd name="T15" fmla="*/ 283 h 396"/>
                <a:gd name="T16" fmla="*/ 170 w 283"/>
                <a:gd name="T17" fmla="*/ 226 h 396"/>
                <a:gd name="T18" fmla="*/ 227 w 283"/>
                <a:gd name="T19" fmla="*/ 226 h 396"/>
                <a:gd name="T20" fmla="*/ 227 w 283"/>
                <a:gd name="T21" fmla="*/ 170 h 396"/>
                <a:gd name="T22" fmla="*/ 283 w 283"/>
                <a:gd name="T23" fmla="*/ 170 h 396"/>
                <a:gd name="T24" fmla="*/ 283 w 283"/>
                <a:gd name="T25" fmla="*/ 0 h 396"/>
                <a:gd name="T26" fmla="*/ 227 w 283"/>
                <a:gd name="T27" fmla="*/ 0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3" h="396">
                  <a:moveTo>
                    <a:pt x="227" y="0"/>
                  </a:moveTo>
                  <a:lnTo>
                    <a:pt x="0" y="0"/>
                  </a:lnTo>
                  <a:lnTo>
                    <a:pt x="0" y="396"/>
                  </a:lnTo>
                  <a:lnTo>
                    <a:pt x="56" y="396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226"/>
                  </a:lnTo>
                  <a:lnTo>
                    <a:pt x="227" y="226"/>
                  </a:lnTo>
                  <a:lnTo>
                    <a:pt x="227" y="170"/>
                  </a:lnTo>
                  <a:lnTo>
                    <a:pt x="283" y="170"/>
                  </a:lnTo>
                  <a:lnTo>
                    <a:pt x="283" y="0"/>
                  </a:lnTo>
                  <a:lnTo>
                    <a:pt x="22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2" name="Freeform 268"/>
            <p:cNvSpPr>
              <a:spLocks/>
            </p:cNvSpPr>
            <p:nvPr/>
          </p:nvSpPr>
          <p:spPr bwMode="auto">
            <a:xfrm>
              <a:off x="3251" y="2388"/>
              <a:ext cx="397" cy="340"/>
            </a:xfrm>
            <a:custGeom>
              <a:avLst/>
              <a:gdLst>
                <a:gd name="T0" fmla="*/ 0 w 397"/>
                <a:gd name="T1" fmla="*/ 283 h 340"/>
                <a:gd name="T2" fmla="*/ 113 w 397"/>
                <a:gd name="T3" fmla="*/ 283 h 340"/>
                <a:gd name="T4" fmla="*/ 113 w 397"/>
                <a:gd name="T5" fmla="*/ 340 h 340"/>
                <a:gd name="T6" fmla="*/ 227 w 397"/>
                <a:gd name="T7" fmla="*/ 340 h 340"/>
                <a:gd name="T8" fmla="*/ 227 w 397"/>
                <a:gd name="T9" fmla="*/ 283 h 340"/>
                <a:gd name="T10" fmla="*/ 397 w 397"/>
                <a:gd name="T11" fmla="*/ 283 h 340"/>
                <a:gd name="T12" fmla="*/ 397 w 397"/>
                <a:gd name="T13" fmla="*/ 113 h 340"/>
                <a:gd name="T14" fmla="*/ 340 w 397"/>
                <a:gd name="T15" fmla="*/ 113 h 340"/>
                <a:gd name="T16" fmla="*/ 340 w 397"/>
                <a:gd name="T17" fmla="*/ 0 h 340"/>
                <a:gd name="T18" fmla="*/ 170 w 397"/>
                <a:gd name="T19" fmla="*/ 0 h 340"/>
                <a:gd name="T20" fmla="*/ 170 w 397"/>
                <a:gd name="T21" fmla="*/ 56 h 340"/>
                <a:gd name="T22" fmla="*/ 113 w 397"/>
                <a:gd name="T23" fmla="*/ 56 h 340"/>
                <a:gd name="T24" fmla="*/ 113 w 397"/>
                <a:gd name="T25" fmla="*/ 113 h 340"/>
                <a:gd name="T26" fmla="*/ 170 w 397"/>
                <a:gd name="T27" fmla="*/ 113 h 340"/>
                <a:gd name="T28" fmla="*/ 170 w 397"/>
                <a:gd name="T29" fmla="*/ 170 h 340"/>
                <a:gd name="T30" fmla="*/ 57 w 397"/>
                <a:gd name="T31" fmla="*/ 170 h 340"/>
                <a:gd name="T32" fmla="*/ 57 w 397"/>
                <a:gd name="T33" fmla="*/ 226 h 340"/>
                <a:gd name="T34" fmla="*/ 0 w 397"/>
                <a:gd name="T35" fmla="*/ 226 h 340"/>
                <a:gd name="T36" fmla="*/ 0 w 397"/>
                <a:gd name="T37" fmla="*/ 28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340">
                  <a:moveTo>
                    <a:pt x="0" y="283"/>
                  </a:moveTo>
                  <a:lnTo>
                    <a:pt x="113" y="283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397" y="283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57" y="170"/>
                  </a:lnTo>
                  <a:lnTo>
                    <a:pt x="57" y="226"/>
                  </a:lnTo>
                  <a:lnTo>
                    <a:pt x="0" y="226"/>
                  </a:lnTo>
                  <a:lnTo>
                    <a:pt x="0" y="28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3" name="Freeform 269"/>
            <p:cNvSpPr>
              <a:spLocks/>
            </p:cNvSpPr>
            <p:nvPr/>
          </p:nvSpPr>
          <p:spPr bwMode="auto">
            <a:xfrm>
              <a:off x="2797" y="2388"/>
              <a:ext cx="340" cy="283"/>
            </a:xfrm>
            <a:custGeom>
              <a:avLst/>
              <a:gdLst>
                <a:gd name="T0" fmla="*/ 227 w 340"/>
                <a:gd name="T1" fmla="*/ 283 h 283"/>
                <a:gd name="T2" fmla="*/ 227 w 340"/>
                <a:gd name="T3" fmla="*/ 113 h 283"/>
                <a:gd name="T4" fmla="*/ 340 w 340"/>
                <a:gd name="T5" fmla="*/ 113 h 283"/>
                <a:gd name="T6" fmla="*/ 340 w 340"/>
                <a:gd name="T7" fmla="*/ 56 h 283"/>
                <a:gd name="T8" fmla="*/ 284 w 340"/>
                <a:gd name="T9" fmla="*/ 56 h 283"/>
                <a:gd name="T10" fmla="*/ 284 w 340"/>
                <a:gd name="T11" fmla="*/ 0 h 283"/>
                <a:gd name="T12" fmla="*/ 114 w 340"/>
                <a:gd name="T13" fmla="*/ 0 h 283"/>
                <a:gd name="T14" fmla="*/ 114 w 340"/>
                <a:gd name="T15" fmla="*/ 56 h 283"/>
                <a:gd name="T16" fmla="*/ 0 w 340"/>
                <a:gd name="T17" fmla="*/ 56 h 283"/>
                <a:gd name="T18" fmla="*/ 0 w 340"/>
                <a:gd name="T19" fmla="*/ 113 h 283"/>
                <a:gd name="T20" fmla="*/ 57 w 340"/>
                <a:gd name="T21" fmla="*/ 113 h 283"/>
                <a:gd name="T22" fmla="*/ 57 w 340"/>
                <a:gd name="T23" fmla="*/ 283 h 283"/>
                <a:gd name="T24" fmla="*/ 170 w 340"/>
                <a:gd name="T25" fmla="*/ 283 h 283"/>
                <a:gd name="T26" fmla="*/ 227 w 340"/>
                <a:gd name="T27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0" h="283">
                  <a:moveTo>
                    <a:pt x="227" y="283"/>
                  </a:moveTo>
                  <a:lnTo>
                    <a:pt x="227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114" y="0"/>
                  </a:lnTo>
                  <a:lnTo>
                    <a:pt x="114" y="56"/>
                  </a:lnTo>
                  <a:lnTo>
                    <a:pt x="0" y="56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283"/>
                  </a:lnTo>
                  <a:lnTo>
                    <a:pt x="170" y="283"/>
                  </a:lnTo>
                  <a:lnTo>
                    <a:pt x="227" y="28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4" name="Freeform 270"/>
            <p:cNvSpPr>
              <a:spLocks/>
            </p:cNvSpPr>
            <p:nvPr/>
          </p:nvSpPr>
          <p:spPr bwMode="auto">
            <a:xfrm>
              <a:off x="2911" y="2104"/>
              <a:ext cx="623" cy="510"/>
            </a:xfrm>
            <a:custGeom>
              <a:avLst/>
              <a:gdLst>
                <a:gd name="T0" fmla="*/ 623 w 623"/>
                <a:gd name="T1" fmla="*/ 284 h 510"/>
                <a:gd name="T2" fmla="*/ 623 w 623"/>
                <a:gd name="T3" fmla="*/ 170 h 510"/>
                <a:gd name="T4" fmla="*/ 567 w 623"/>
                <a:gd name="T5" fmla="*/ 170 h 510"/>
                <a:gd name="T6" fmla="*/ 567 w 623"/>
                <a:gd name="T7" fmla="*/ 57 h 510"/>
                <a:gd name="T8" fmla="*/ 510 w 623"/>
                <a:gd name="T9" fmla="*/ 57 h 510"/>
                <a:gd name="T10" fmla="*/ 510 w 623"/>
                <a:gd name="T11" fmla="*/ 0 h 510"/>
                <a:gd name="T12" fmla="*/ 397 w 623"/>
                <a:gd name="T13" fmla="*/ 0 h 510"/>
                <a:gd name="T14" fmla="*/ 397 w 623"/>
                <a:gd name="T15" fmla="*/ 57 h 510"/>
                <a:gd name="T16" fmla="*/ 56 w 623"/>
                <a:gd name="T17" fmla="*/ 57 h 510"/>
                <a:gd name="T18" fmla="*/ 56 w 623"/>
                <a:gd name="T19" fmla="*/ 227 h 510"/>
                <a:gd name="T20" fmla="*/ 0 w 623"/>
                <a:gd name="T21" fmla="*/ 227 h 510"/>
                <a:gd name="T22" fmla="*/ 0 w 623"/>
                <a:gd name="T23" fmla="*/ 284 h 510"/>
                <a:gd name="T24" fmla="*/ 170 w 623"/>
                <a:gd name="T25" fmla="*/ 284 h 510"/>
                <a:gd name="T26" fmla="*/ 170 w 623"/>
                <a:gd name="T27" fmla="*/ 340 h 510"/>
                <a:gd name="T28" fmla="*/ 226 w 623"/>
                <a:gd name="T29" fmla="*/ 340 h 510"/>
                <a:gd name="T30" fmla="*/ 226 w 623"/>
                <a:gd name="T31" fmla="*/ 397 h 510"/>
                <a:gd name="T32" fmla="*/ 283 w 623"/>
                <a:gd name="T33" fmla="*/ 397 h 510"/>
                <a:gd name="T34" fmla="*/ 283 w 623"/>
                <a:gd name="T35" fmla="*/ 454 h 510"/>
                <a:gd name="T36" fmla="*/ 340 w 623"/>
                <a:gd name="T37" fmla="*/ 454 h 510"/>
                <a:gd name="T38" fmla="*/ 340 w 623"/>
                <a:gd name="T39" fmla="*/ 510 h 510"/>
                <a:gd name="T40" fmla="*/ 397 w 623"/>
                <a:gd name="T41" fmla="*/ 510 h 510"/>
                <a:gd name="T42" fmla="*/ 397 w 623"/>
                <a:gd name="T43" fmla="*/ 454 h 510"/>
                <a:gd name="T44" fmla="*/ 510 w 623"/>
                <a:gd name="T45" fmla="*/ 454 h 510"/>
                <a:gd name="T46" fmla="*/ 510 w 623"/>
                <a:gd name="T47" fmla="*/ 397 h 510"/>
                <a:gd name="T48" fmla="*/ 453 w 623"/>
                <a:gd name="T49" fmla="*/ 397 h 510"/>
                <a:gd name="T50" fmla="*/ 453 w 623"/>
                <a:gd name="T51" fmla="*/ 340 h 510"/>
                <a:gd name="T52" fmla="*/ 510 w 623"/>
                <a:gd name="T53" fmla="*/ 340 h 510"/>
                <a:gd name="T54" fmla="*/ 510 w 623"/>
                <a:gd name="T55" fmla="*/ 284 h 510"/>
                <a:gd name="T56" fmla="*/ 623 w 623"/>
                <a:gd name="T57" fmla="*/ 284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3" h="510">
                  <a:moveTo>
                    <a:pt x="623" y="284"/>
                  </a:moveTo>
                  <a:lnTo>
                    <a:pt x="623" y="170"/>
                  </a:lnTo>
                  <a:lnTo>
                    <a:pt x="567" y="170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56" y="57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170" y="284"/>
                  </a:lnTo>
                  <a:lnTo>
                    <a:pt x="170" y="340"/>
                  </a:lnTo>
                  <a:lnTo>
                    <a:pt x="226" y="340"/>
                  </a:lnTo>
                  <a:lnTo>
                    <a:pt x="226" y="397"/>
                  </a:lnTo>
                  <a:lnTo>
                    <a:pt x="283" y="397"/>
                  </a:lnTo>
                  <a:lnTo>
                    <a:pt x="283" y="454"/>
                  </a:lnTo>
                  <a:lnTo>
                    <a:pt x="340" y="454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45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453" y="397"/>
                  </a:lnTo>
                  <a:lnTo>
                    <a:pt x="453" y="340"/>
                  </a:lnTo>
                  <a:lnTo>
                    <a:pt x="510" y="340"/>
                  </a:lnTo>
                  <a:lnTo>
                    <a:pt x="510" y="284"/>
                  </a:lnTo>
                  <a:lnTo>
                    <a:pt x="623" y="28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5" name="Freeform 271"/>
            <p:cNvSpPr>
              <a:spLocks/>
            </p:cNvSpPr>
            <p:nvPr/>
          </p:nvSpPr>
          <p:spPr bwMode="auto">
            <a:xfrm>
              <a:off x="3081" y="2104"/>
              <a:ext cx="1190" cy="1474"/>
            </a:xfrm>
            <a:custGeom>
              <a:avLst/>
              <a:gdLst>
                <a:gd name="T0" fmla="*/ 170 w 1190"/>
                <a:gd name="T1" fmla="*/ 1418 h 1474"/>
                <a:gd name="T2" fmla="*/ 283 w 1190"/>
                <a:gd name="T3" fmla="*/ 1474 h 1474"/>
                <a:gd name="T4" fmla="*/ 397 w 1190"/>
                <a:gd name="T5" fmla="*/ 1418 h 1474"/>
                <a:gd name="T6" fmla="*/ 567 w 1190"/>
                <a:gd name="T7" fmla="*/ 1191 h 1474"/>
                <a:gd name="T8" fmla="*/ 623 w 1190"/>
                <a:gd name="T9" fmla="*/ 1134 h 1474"/>
                <a:gd name="T10" fmla="*/ 680 w 1190"/>
                <a:gd name="T11" fmla="*/ 1191 h 1474"/>
                <a:gd name="T12" fmla="*/ 737 w 1190"/>
                <a:gd name="T13" fmla="*/ 1021 h 1474"/>
                <a:gd name="T14" fmla="*/ 850 w 1190"/>
                <a:gd name="T15" fmla="*/ 851 h 1474"/>
                <a:gd name="T16" fmla="*/ 794 w 1190"/>
                <a:gd name="T17" fmla="*/ 737 h 1474"/>
                <a:gd name="T18" fmla="*/ 850 w 1190"/>
                <a:gd name="T19" fmla="*/ 681 h 1474"/>
                <a:gd name="T20" fmla="*/ 907 w 1190"/>
                <a:gd name="T21" fmla="*/ 624 h 1474"/>
                <a:gd name="T22" fmla="*/ 964 w 1190"/>
                <a:gd name="T23" fmla="*/ 567 h 1474"/>
                <a:gd name="T24" fmla="*/ 1134 w 1190"/>
                <a:gd name="T25" fmla="*/ 227 h 1474"/>
                <a:gd name="T26" fmla="*/ 1190 w 1190"/>
                <a:gd name="T27" fmla="*/ 57 h 1474"/>
                <a:gd name="T28" fmla="*/ 1077 w 1190"/>
                <a:gd name="T29" fmla="*/ 0 h 1474"/>
                <a:gd name="T30" fmla="*/ 964 w 1190"/>
                <a:gd name="T31" fmla="*/ 57 h 1474"/>
                <a:gd name="T32" fmla="*/ 794 w 1190"/>
                <a:gd name="T33" fmla="*/ 114 h 1474"/>
                <a:gd name="T34" fmla="*/ 680 w 1190"/>
                <a:gd name="T35" fmla="*/ 227 h 1474"/>
                <a:gd name="T36" fmla="*/ 453 w 1190"/>
                <a:gd name="T37" fmla="*/ 284 h 1474"/>
                <a:gd name="T38" fmla="*/ 510 w 1190"/>
                <a:gd name="T39" fmla="*/ 397 h 1474"/>
                <a:gd name="T40" fmla="*/ 567 w 1190"/>
                <a:gd name="T41" fmla="*/ 567 h 1474"/>
                <a:gd name="T42" fmla="*/ 397 w 1190"/>
                <a:gd name="T43" fmla="*/ 624 h 1474"/>
                <a:gd name="T44" fmla="*/ 283 w 1190"/>
                <a:gd name="T45" fmla="*/ 567 h 1474"/>
                <a:gd name="T46" fmla="*/ 113 w 1190"/>
                <a:gd name="T47" fmla="*/ 681 h 1474"/>
                <a:gd name="T48" fmla="*/ 283 w 1190"/>
                <a:gd name="T49" fmla="*/ 851 h 1474"/>
                <a:gd name="T50" fmla="*/ 227 w 1190"/>
                <a:gd name="T51" fmla="*/ 907 h 1474"/>
                <a:gd name="T52" fmla="*/ 170 w 1190"/>
                <a:gd name="T53" fmla="*/ 964 h 1474"/>
                <a:gd name="T54" fmla="*/ 113 w 1190"/>
                <a:gd name="T55" fmla="*/ 1021 h 1474"/>
                <a:gd name="T56" fmla="*/ 56 w 1190"/>
                <a:gd name="T57" fmla="*/ 1077 h 1474"/>
                <a:gd name="T58" fmla="*/ 0 w 1190"/>
                <a:gd name="T59" fmla="*/ 1304 h 1474"/>
                <a:gd name="T60" fmla="*/ 56 w 1190"/>
                <a:gd name="T61" fmla="*/ 1361 h 1474"/>
                <a:gd name="T62" fmla="*/ 113 w 1190"/>
                <a:gd name="T63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90" h="1474">
                  <a:moveTo>
                    <a:pt x="170" y="1474"/>
                  </a:moveTo>
                  <a:lnTo>
                    <a:pt x="170" y="1418"/>
                  </a:lnTo>
                  <a:lnTo>
                    <a:pt x="283" y="1418"/>
                  </a:lnTo>
                  <a:lnTo>
                    <a:pt x="283" y="1474"/>
                  </a:lnTo>
                  <a:lnTo>
                    <a:pt x="397" y="1474"/>
                  </a:lnTo>
                  <a:lnTo>
                    <a:pt x="397" y="1418"/>
                  </a:lnTo>
                  <a:lnTo>
                    <a:pt x="567" y="1418"/>
                  </a:lnTo>
                  <a:lnTo>
                    <a:pt x="567" y="1191"/>
                  </a:lnTo>
                  <a:lnTo>
                    <a:pt x="623" y="1191"/>
                  </a:lnTo>
                  <a:lnTo>
                    <a:pt x="623" y="1134"/>
                  </a:lnTo>
                  <a:lnTo>
                    <a:pt x="680" y="1134"/>
                  </a:lnTo>
                  <a:lnTo>
                    <a:pt x="680" y="1191"/>
                  </a:lnTo>
                  <a:lnTo>
                    <a:pt x="737" y="1191"/>
                  </a:lnTo>
                  <a:lnTo>
                    <a:pt x="737" y="1021"/>
                  </a:lnTo>
                  <a:lnTo>
                    <a:pt x="850" y="1021"/>
                  </a:lnTo>
                  <a:lnTo>
                    <a:pt x="850" y="851"/>
                  </a:lnTo>
                  <a:lnTo>
                    <a:pt x="794" y="851"/>
                  </a:lnTo>
                  <a:lnTo>
                    <a:pt x="794" y="737"/>
                  </a:lnTo>
                  <a:lnTo>
                    <a:pt x="850" y="737"/>
                  </a:lnTo>
                  <a:lnTo>
                    <a:pt x="850" y="681"/>
                  </a:lnTo>
                  <a:lnTo>
                    <a:pt x="907" y="681"/>
                  </a:lnTo>
                  <a:lnTo>
                    <a:pt x="907" y="624"/>
                  </a:lnTo>
                  <a:lnTo>
                    <a:pt x="964" y="624"/>
                  </a:lnTo>
                  <a:lnTo>
                    <a:pt x="964" y="567"/>
                  </a:lnTo>
                  <a:lnTo>
                    <a:pt x="1134" y="567"/>
                  </a:lnTo>
                  <a:lnTo>
                    <a:pt x="1134" y="227"/>
                  </a:lnTo>
                  <a:lnTo>
                    <a:pt x="1190" y="227"/>
                  </a:lnTo>
                  <a:lnTo>
                    <a:pt x="1190" y="57"/>
                  </a:lnTo>
                  <a:lnTo>
                    <a:pt x="1077" y="57"/>
                  </a:lnTo>
                  <a:lnTo>
                    <a:pt x="1077" y="0"/>
                  </a:lnTo>
                  <a:lnTo>
                    <a:pt x="964" y="0"/>
                  </a:lnTo>
                  <a:lnTo>
                    <a:pt x="964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680" y="114"/>
                  </a:lnTo>
                  <a:lnTo>
                    <a:pt x="680" y="227"/>
                  </a:lnTo>
                  <a:lnTo>
                    <a:pt x="453" y="227"/>
                  </a:lnTo>
                  <a:lnTo>
                    <a:pt x="453" y="284"/>
                  </a:lnTo>
                  <a:lnTo>
                    <a:pt x="510" y="284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283" y="681"/>
                  </a:lnTo>
                  <a:lnTo>
                    <a:pt x="283" y="851"/>
                  </a:lnTo>
                  <a:lnTo>
                    <a:pt x="227" y="851"/>
                  </a:lnTo>
                  <a:lnTo>
                    <a:pt x="227" y="907"/>
                  </a:lnTo>
                  <a:lnTo>
                    <a:pt x="170" y="907"/>
                  </a:lnTo>
                  <a:lnTo>
                    <a:pt x="170" y="964"/>
                  </a:lnTo>
                  <a:lnTo>
                    <a:pt x="113" y="964"/>
                  </a:lnTo>
                  <a:lnTo>
                    <a:pt x="113" y="1021"/>
                  </a:lnTo>
                  <a:lnTo>
                    <a:pt x="56" y="1021"/>
                  </a:lnTo>
                  <a:lnTo>
                    <a:pt x="56" y="1077"/>
                  </a:lnTo>
                  <a:lnTo>
                    <a:pt x="0" y="1077"/>
                  </a:lnTo>
                  <a:lnTo>
                    <a:pt x="0" y="1304"/>
                  </a:lnTo>
                  <a:lnTo>
                    <a:pt x="56" y="1304"/>
                  </a:lnTo>
                  <a:lnTo>
                    <a:pt x="56" y="1361"/>
                  </a:lnTo>
                  <a:lnTo>
                    <a:pt x="113" y="1361"/>
                  </a:lnTo>
                  <a:lnTo>
                    <a:pt x="113" y="1474"/>
                  </a:lnTo>
                  <a:lnTo>
                    <a:pt x="170" y="147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6" name="Freeform 272"/>
            <p:cNvSpPr>
              <a:spLocks/>
            </p:cNvSpPr>
            <p:nvPr/>
          </p:nvSpPr>
          <p:spPr bwMode="auto">
            <a:xfrm>
              <a:off x="1380" y="1651"/>
              <a:ext cx="1304" cy="1417"/>
            </a:xfrm>
            <a:custGeom>
              <a:avLst/>
              <a:gdLst>
                <a:gd name="T0" fmla="*/ 340 w 1304"/>
                <a:gd name="T1" fmla="*/ 1417 h 1417"/>
                <a:gd name="T2" fmla="*/ 397 w 1304"/>
                <a:gd name="T3" fmla="*/ 1304 h 1417"/>
                <a:gd name="T4" fmla="*/ 453 w 1304"/>
                <a:gd name="T5" fmla="*/ 1190 h 1417"/>
                <a:gd name="T6" fmla="*/ 567 w 1304"/>
                <a:gd name="T7" fmla="*/ 1020 h 1417"/>
                <a:gd name="T8" fmla="*/ 737 w 1304"/>
                <a:gd name="T9" fmla="*/ 1077 h 1417"/>
                <a:gd name="T10" fmla="*/ 793 w 1304"/>
                <a:gd name="T11" fmla="*/ 1020 h 1417"/>
                <a:gd name="T12" fmla="*/ 907 w 1304"/>
                <a:gd name="T13" fmla="*/ 907 h 1417"/>
                <a:gd name="T14" fmla="*/ 1077 w 1304"/>
                <a:gd name="T15" fmla="*/ 963 h 1417"/>
                <a:gd name="T16" fmla="*/ 1304 w 1304"/>
                <a:gd name="T17" fmla="*/ 793 h 1417"/>
                <a:gd name="T18" fmla="*/ 1190 w 1304"/>
                <a:gd name="T19" fmla="*/ 623 h 1417"/>
                <a:gd name="T20" fmla="*/ 1134 w 1304"/>
                <a:gd name="T21" fmla="*/ 567 h 1417"/>
                <a:gd name="T22" fmla="*/ 1190 w 1304"/>
                <a:gd name="T23" fmla="*/ 453 h 1417"/>
                <a:gd name="T24" fmla="*/ 1247 w 1304"/>
                <a:gd name="T25" fmla="*/ 396 h 1417"/>
                <a:gd name="T26" fmla="*/ 1190 w 1304"/>
                <a:gd name="T27" fmla="*/ 283 h 1417"/>
                <a:gd name="T28" fmla="*/ 1134 w 1304"/>
                <a:gd name="T29" fmla="*/ 226 h 1417"/>
                <a:gd name="T30" fmla="*/ 1077 w 1304"/>
                <a:gd name="T31" fmla="*/ 56 h 1417"/>
                <a:gd name="T32" fmla="*/ 964 w 1304"/>
                <a:gd name="T33" fmla="*/ 113 h 1417"/>
                <a:gd name="T34" fmla="*/ 793 w 1304"/>
                <a:gd name="T35" fmla="*/ 170 h 1417"/>
                <a:gd name="T36" fmla="*/ 737 w 1304"/>
                <a:gd name="T37" fmla="*/ 113 h 1417"/>
                <a:gd name="T38" fmla="*/ 680 w 1304"/>
                <a:gd name="T39" fmla="*/ 56 h 1417"/>
                <a:gd name="T40" fmla="*/ 567 w 1304"/>
                <a:gd name="T41" fmla="*/ 0 h 1417"/>
                <a:gd name="T42" fmla="*/ 397 w 1304"/>
                <a:gd name="T43" fmla="*/ 340 h 1417"/>
                <a:gd name="T44" fmla="*/ 340 w 1304"/>
                <a:gd name="T45" fmla="*/ 396 h 1417"/>
                <a:gd name="T46" fmla="*/ 397 w 1304"/>
                <a:gd name="T47" fmla="*/ 567 h 1417"/>
                <a:gd name="T48" fmla="*/ 283 w 1304"/>
                <a:gd name="T49" fmla="*/ 623 h 1417"/>
                <a:gd name="T50" fmla="*/ 226 w 1304"/>
                <a:gd name="T51" fmla="*/ 680 h 1417"/>
                <a:gd name="T52" fmla="*/ 170 w 1304"/>
                <a:gd name="T53" fmla="*/ 907 h 1417"/>
                <a:gd name="T54" fmla="*/ 56 w 1304"/>
                <a:gd name="T55" fmla="*/ 1020 h 1417"/>
                <a:gd name="T56" fmla="*/ 0 w 1304"/>
                <a:gd name="T57" fmla="*/ 1134 h 1417"/>
                <a:gd name="T58" fmla="*/ 113 w 1304"/>
                <a:gd name="T59" fmla="*/ 1304 h 1417"/>
                <a:gd name="T60" fmla="*/ 170 w 1304"/>
                <a:gd name="T61" fmla="*/ 1360 h 1417"/>
                <a:gd name="T62" fmla="*/ 226 w 1304"/>
                <a:gd name="T63" fmla="*/ 1417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04" h="1417">
                  <a:moveTo>
                    <a:pt x="226" y="1417"/>
                  </a:moveTo>
                  <a:lnTo>
                    <a:pt x="340" y="1417"/>
                  </a:lnTo>
                  <a:lnTo>
                    <a:pt x="340" y="1304"/>
                  </a:lnTo>
                  <a:lnTo>
                    <a:pt x="397" y="1304"/>
                  </a:lnTo>
                  <a:lnTo>
                    <a:pt x="397" y="1190"/>
                  </a:lnTo>
                  <a:lnTo>
                    <a:pt x="453" y="1190"/>
                  </a:lnTo>
                  <a:lnTo>
                    <a:pt x="453" y="1020"/>
                  </a:lnTo>
                  <a:lnTo>
                    <a:pt x="567" y="1020"/>
                  </a:lnTo>
                  <a:lnTo>
                    <a:pt x="567" y="1077"/>
                  </a:lnTo>
                  <a:lnTo>
                    <a:pt x="737" y="1077"/>
                  </a:lnTo>
                  <a:lnTo>
                    <a:pt x="737" y="1020"/>
                  </a:lnTo>
                  <a:lnTo>
                    <a:pt x="793" y="1020"/>
                  </a:lnTo>
                  <a:lnTo>
                    <a:pt x="793" y="907"/>
                  </a:lnTo>
                  <a:lnTo>
                    <a:pt x="907" y="907"/>
                  </a:lnTo>
                  <a:lnTo>
                    <a:pt x="907" y="963"/>
                  </a:lnTo>
                  <a:lnTo>
                    <a:pt x="1077" y="963"/>
                  </a:lnTo>
                  <a:lnTo>
                    <a:pt x="1077" y="793"/>
                  </a:lnTo>
                  <a:lnTo>
                    <a:pt x="1304" y="793"/>
                  </a:lnTo>
                  <a:lnTo>
                    <a:pt x="1304" y="623"/>
                  </a:lnTo>
                  <a:lnTo>
                    <a:pt x="1190" y="623"/>
                  </a:lnTo>
                  <a:lnTo>
                    <a:pt x="1190" y="567"/>
                  </a:lnTo>
                  <a:lnTo>
                    <a:pt x="1134" y="567"/>
                  </a:lnTo>
                  <a:lnTo>
                    <a:pt x="1134" y="453"/>
                  </a:lnTo>
                  <a:lnTo>
                    <a:pt x="1190" y="453"/>
                  </a:lnTo>
                  <a:lnTo>
                    <a:pt x="1190" y="396"/>
                  </a:lnTo>
                  <a:lnTo>
                    <a:pt x="1247" y="396"/>
                  </a:lnTo>
                  <a:lnTo>
                    <a:pt x="1247" y="283"/>
                  </a:lnTo>
                  <a:lnTo>
                    <a:pt x="1190" y="283"/>
                  </a:lnTo>
                  <a:lnTo>
                    <a:pt x="1190" y="226"/>
                  </a:lnTo>
                  <a:lnTo>
                    <a:pt x="1134" y="226"/>
                  </a:lnTo>
                  <a:lnTo>
                    <a:pt x="1134" y="56"/>
                  </a:lnTo>
                  <a:lnTo>
                    <a:pt x="1077" y="56"/>
                  </a:lnTo>
                  <a:lnTo>
                    <a:pt x="1077" y="113"/>
                  </a:lnTo>
                  <a:lnTo>
                    <a:pt x="964" y="113"/>
                  </a:lnTo>
                  <a:lnTo>
                    <a:pt x="964" y="170"/>
                  </a:lnTo>
                  <a:lnTo>
                    <a:pt x="793" y="170"/>
                  </a:lnTo>
                  <a:lnTo>
                    <a:pt x="793" y="113"/>
                  </a:lnTo>
                  <a:lnTo>
                    <a:pt x="737" y="113"/>
                  </a:lnTo>
                  <a:lnTo>
                    <a:pt x="737" y="56"/>
                  </a:lnTo>
                  <a:lnTo>
                    <a:pt x="680" y="56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340"/>
                  </a:lnTo>
                  <a:lnTo>
                    <a:pt x="397" y="340"/>
                  </a:lnTo>
                  <a:lnTo>
                    <a:pt x="397" y="396"/>
                  </a:lnTo>
                  <a:lnTo>
                    <a:pt x="340" y="396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623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226" y="680"/>
                  </a:lnTo>
                  <a:lnTo>
                    <a:pt x="226" y="907"/>
                  </a:lnTo>
                  <a:lnTo>
                    <a:pt x="170" y="907"/>
                  </a:lnTo>
                  <a:lnTo>
                    <a:pt x="170" y="1020"/>
                  </a:lnTo>
                  <a:lnTo>
                    <a:pt x="56" y="1020"/>
                  </a:lnTo>
                  <a:lnTo>
                    <a:pt x="56" y="1134"/>
                  </a:lnTo>
                  <a:lnTo>
                    <a:pt x="0" y="1134"/>
                  </a:lnTo>
                  <a:lnTo>
                    <a:pt x="0" y="1304"/>
                  </a:lnTo>
                  <a:lnTo>
                    <a:pt x="113" y="1304"/>
                  </a:lnTo>
                  <a:lnTo>
                    <a:pt x="113" y="1360"/>
                  </a:lnTo>
                  <a:lnTo>
                    <a:pt x="170" y="1360"/>
                  </a:lnTo>
                  <a:lnTo>
                    <a:pt x="170" y="1417"/>
                  </a:lnTo>
                  <a:lnTo>
                    <a:pt x="226" y="141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7" name="Freeform 273"/>
            <p:cNvSpPr>
              <a:spLocks/>
            </p:cNvSpPr>
            <p:nvPr/>
          </p:nvSpPr>
          <p:spPr bwMode="auto">
            <a:xfrm>
              <a:off x="2514" y="1594"/>
              <a:ext cx="340" cy="340"/>
            </a:xfrm>
            <a:custGeom>
              <a:avLst/>
              <a:gdLst>
                <a:gd name="T0" fmla="*/ 56 w 340"/>
                <a:gd name="T1" fmla="*/ 340 h 340"/>
                <a:gd name="T2" fmla="*/ 340 w 340"/>
                <a:gd name="T3" fmla="*/ 340 h 340"/>
                <a:gd name="T4" fmla="*/ 340 w 340"/>
                <a:gd name="T5" fmla="*/ 57 h 340"/>
                <a:gd name="T6" fmla="*/ 170 w 340"/>
                <a:gd name="T7" fmla="*/ 57 h 340"/>
                <a:gd name="T8" fmla="*/ 170 w 340"/>
                <a:gd name="T9" fmla="*/ 0 h 340"/>
                <a:gd name="T10" fmla="*/ 56 w 340"/>
                <a:gd name="T11" fmla="*/ 0 h 340"/>
                <a:gd name="T12" fmla="*/ 56 w 340"/>
                <a:gd name="T13" fmla="*/ 57 h 340"/>
                <a:gd name="T14" fmla="*/ 0 w 340"/>
                <a:gd name="T15" fmla="*/ 57 h 340"/>
                <a:gd name="T16" fmla="*/ 0 w 340"/>
                <a:gd name="T17" fmla="*/ 283 h 340"/>
                <a:gd name="T18" fmla="*/ 56 w 340"/>
                <a:gd name="T19" fmla="*/ 283 h 340"/>
                <a:gd name="T20" fmla="*/ 56 w 340"/>
                <a:gd name="T21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40">
                  <a:moveTo>
                    <a:pt x="56" y="340"/>
                  </a:moveTo>
                  <a:lnTo>
                    <a:pt x="340" y="340"/>
                  </a:lnTo>
                  <a:lnTo>
                    <a:pt x="340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34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9" name="Freeform 275"/>
            <p:cNvSpPr>
              <a:spLocks/>
            </p:cNvSpPr>
            <p:nvPr/>
          </p:nvSpPr>
          <p:spPr bwMode="auto">
            <a:xfrm>
              <a:off x="1947" y="1197"/>
              <a:ext cx="680" cy="624"/>
            </a:xfrm>
            <a:custGeom>
              <a:avLst/>
              <a:gdLst>
                <a:gd name="T0" fmla="*/ 680 w 680"/>
                <a:gd name="T1" fmla="*/ 113 h 624"/>
                <a:gd name="T2" fmla="*/ 567 w 680"/>
                <a:gd name="T3" fmla="*/ 113 h 624"/>
                <a:gd name="T4" fmla="*/ 567 w 680"/>
                <a:gd name="T5" fmla="*/ 170 h 624"/>
                <a:gd name="T6" fmla="*/ 453 w 680"/>
                <a:gd name="T7" fmla="*/ 170 h 624"/>
                <a:gd name="T8" fmla="*/ 453 w 680"/>
                <a:gd name="T9" fmla="*/ 113 h 624"/>
                <a:gd name="T10" fmla="*/ 283 w 680"/>
                <a:gd name="T11" fmla="*/ 113 h 624"/>
                <a:gd name="T12" fmla="*/ 283 w 680"/>
                <a:gd name="T13" fmla="*/ 57 h 624"/>
                <a:gd name="T14" fmla="*/ 170 w 680"/>
                <a:gd name="T15" fmla="*/ 57 h 624"/>
                <a:gd name="T16" fmla="*/ 170 w 680"/>
                <a:gd name="T17" fmla="*/ 0 h 624"/>
                <a:gd name="T18" fmla="*/ 0 w 680"/>
                <a:gd name="T19" fmla="*/ 0 h 624"/>
                <a:gd name="T20" fmla="*/ 0 w 680"/>
                <a:gd name="T21" fmla="*/ 454 h 624"/>
                <a:gd name="T22" fmla="*/ 113 w 680"/>
                <a:gd name="T23" fmla="*/ 454 h 624"/>
                <a:gd name="T24" fmla="*/ 113 w 680"/>
                <a:gd name="T25" fmla="*/ 510 h 624"/>
                <a:gd name="T26" fmla="*/ 170 w 680"/>
                <a:gd name="T27" fmla="*/ 510 h 624"/>
                <a:gd name="T28" fmla="*/ 170 w 680"/>
                <a:gd name="T29" fmla="*/ 567 h 624"/>
                <a:gd name="T30" fmla="*/ 226 w 680"/>
                <a:gd name="T31" fmla="*/ 567 h 624"/>
                <a:gd name="T32" fmla="*/ 226 w 680"/>
                <a:gd name="T33" fmla="*/ 624 h 624"/>
                <a:gd name="T34" fmla="*/ 397 w 680"/>
                <a:gd name="T35" fmla="*/ 624 h 624"/>
                <a:gd name="T36" fmla="*/ 397 w 680"/>
                <a:gd name="T37" fmla="*/ 567 h 624"/>
                <a:gd name="T38" fmla="*/ 453 w 680"/>
                <a:gd name="T39" fmla="*/ 567 h 624"/>
                <a:gd name="T40" fmla="*/ 510 w 680"/>
                <a:gd name="T41" fmla="*/ 567 h 624"/>
                <a:gd name="T42" fmla="*/ 510 w 680"/>
                <a:gd name="T43" fmla="*/ 510 h 624"/>
                <a:gd name="T44" fmla="*/ 567 w 680"/>
                <a:gd name="T45" fmla="*/ 510 h 624"/>
                <a:gd name="T46" fmla="*/ 567 w 680"/>
                <a:gd name="T47" fmla="*/ 340 h 624"/>
                <a:gd name="T48" fmla="*/ 623 w 680"/>
                <a:gd name="T49" fmla="*/ 340 h 624"/>
                <a:gd name="T50" fmla="*/ 623 w 680"/>
                <a:gd name="T51" fmla="*/ 227 h 624"/>
                <a:gd name="T52" fmla="*/ 680 w 680"/>
                <a:gd name="T53" fmla="*/ 227 h 624"/>
                <a:gd name="T54" fmla="*/ 680 w 680"/>
                <a:gd name="T55" fmla="*/ 113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0" h="624">
                  <a:moveTo>
                    <a:pt x="680" y="113"/>
                  </a:moveTo>
                  <a:lnTo>
                    <a:pt x="567" y="113"/>
                  </a:lnTo>
                  <a:lnTo>
                    <a:pt x="567" y="170"/>
                  </a:lnTo>
                  <a:lnTo>
                    <a:pt x="453" y="170"/>
                  </a:lnTo>
                  <a:lnTo>
                    <a:pt x="453" y="113"/>
                  </a:lnTo>
                  <a:lnTo>
                    <a:pt x="283" y="113"/>
                  </a:lnTo>
                  <a:lnTo>
                    <a:pt x="28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226" y="567"/>
                  </a:lnTo>
                  <a:lnTo>
                    <a:pt x="226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453" y="567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567" y="510"/>
                  </a:lnTo>
                  <a:lnTo>
                    <a:pt x="567" y="340"/>
                  </a:lnTo>
                  <a:lnTo>
                    <a:pt x="623" y="340"/>
                  </a:lnTo>
                  <a:lnTo>
                    <a:pt x="623" y="227"/>
                  </a:lnTo>
                  <a:lnTo>
                    <a:pt x="680" y="227"/>
                  </a:lnTo>
                  <a:lnTo>
                    <a:pt x="680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0" name="Freeform 276"/>
            <p:cNvSpPr>
              <a:spLocks/>
            </p:cNvSpPr>
            <p:nvPr/>
          </p:nvSpPr>
          <p:spPr bwMode="auto">
            <a:xfrm>
              <a:off x="2060" y="573"/>
              <a:ext cx="907" cy="794"/>
            </a:xfrm>
            <a:custGeom>
              <a:avLst/>
              <a:gdLst>
                <a:gd name="T0" fmla="*/ 567 w 907"/>
                <a:gd name="T1" fmla="*/ 737 h 794"/>
                <a:gd name="T2" fmla="*/ 567 w 907"/>
                <a:gd name="T3" fmla="*/ 681 h 794"/>
                <a:gd name="T4" fmla="*/ 624 w 907"/>
                <a:gd name="T5" fmla="*/ 681 h 794"/>
                <a:gd name="T6" fmla="*/ 624 w 907"/>
                <a:gd name="T7" fmla="*/ 567 h 794"/>
                <a:gd name="T8" fmla="*/ 680 w 907"/>
                <a:gd name="T9" fmla="*/ 567 h 794"/>
                <a:gd name="T10" fmla="*/ 680 w 907"/>
                <a:gd name="T11" fmla="*/ 511 h 794"/>
                <a:gd name="T12" fmla="*/ 737 w 907"/>
                <a:gd name="T13" fmla="*/ 511 h 794"/>
                <a:gd name="T14" fmla="*/ 737 w 907"/>
                <a:gd name="T15" fmla="*/ 397 h 794"/>
                <a:gd name="T16" fmla="*/ 794 w 907"/>
                <a:gd name="T17" fmla="*/ 397 h 794"/>
                <a:gd name="T18" fmla="*/ 794 w 907"/>
                <a:gd name="T19" fmla="*/ 340 h 794"/>
                <a:gd name="T20" fmla="*/ 851 w 907"/>
                <a:gd name="T21" fmla="*/ 340 h 794"/>
                <a:gd name="T22" fmla="*/ 851 w 907"/>
                <a:gd name="T23" fmla="*/ 170 h 794"/>
                <a:gd name="T24" fmla="*/ 907 w 907"/>
                <a:gd name="T25" fmla="*/ 170 h 794"/>
                <a:gd name="T26" fmla="*/ 907 w 907"/>
                <a:gd name="T27" fmla="*/ 57 h 794"/>
                <a:gd name="T28" fmla="*/ 794 w 907"/>
                <a:gd name="T29" fmla="*/ 57 h 794"/>
                <a:gd name="T30" fmla="*/ 794 w 907"/>
                <a:gd name="T31" fmla="*/ 0 h 794"/>
                <a:gd name="T32" fmla="*/ 284 w 907"/>
                <a:gd name="T33" fmla="*/ 0 h 794"/>
                <a:gd name="T34" fmla="*/ 284 w 907"/>
                <a:gd name="T35" fmla="*/ 114 h 794"/>
                <a:gd name="T36" fmla="*/ 340 w 907"/>
                <a:gd name="T37" fmla="*/ 114 h 794"/>
                <a:gd name="T38" fmla="*/ 340 w 907"/>
                <a:gd name="T39" fmla="*/ 227 h 794"/>
                <a:gd name="T40" fmla="*/ 284 w 907"/>
                <a:gd name="T41" fmla="*/ 227 h 794"/>
                <a:gd name="T42" fmla="*/ 284 w 907"/>
                <a:gd name="T43" fmla="*/ 284 h 794"/>
                <a:gd name="T44" fmla="*/ 227 w 907"/>
                <a:gd name="T45" fmla="*/ 284 h 794"/>
                <a:gd name="T46" fmla="*/ 227 w 907"/>
                <a:gd name="T47" fmla="*/ 340 h 794"/>
                <a:gd name="T48" fmla="*/ 170 w 907"/>
                <a:gd name="T49" fmla="*/ 340 h 794"/>
                <a:gd name="T50" fmla="*/ 170 w 907"/>
                <a:gd name="T51" fmla="*/ 397 h 794"/>
                <a:gd name="T52" fmla="*/ 170 w 907"/>
                <a:gd name="T53" fmla="*/ 454 h 794"/>
                <a:gd name="T54" fmla="*/ 113 w 907"/>
                <a:gd name="T55" fmla="*/ 454 h 794"/>
                <a:gd name="T56" fmla="*/ 113 w 907"/>
                <a:gd name="T57" fmla="*/ 511 h 794"/>
                <a:gd name="T58" fmla="*/ 57 w 907"/>
                <a:gd name="T59" fmla="*/ 511 h 794"/>
                <a:gd name="T60" fmla="*/ 57 w 907"/>
                <a:gd name="T61" fmla="*/ 567 h 794"/>
                <a:gd name="T62" fmla="*/ 0 w 907"/>
                <a:gd name="T63" fmla="*/ 567 h 794"/>
                <a:gd name="T64" fmla="*/ 0 w 907"/>
                <a:gd name="T65" fmla="*/ 624 h 794"/>
                <a:gd name="T66" fmla="*/ 57 w 907"/>
                <a:gd name="T67" fmla="*/ 624 h 794"/>
                <a:gd name="T68" fmla="*/ 57 w 907"/>
                <a:gd name="T69" fmla="*/ 681 h 794"/>
                <a:gd name="T70" fmla="*/ 170 w 907"/>
                <a:gd name="T71" fmla="*/ 681 h 794"/>
                <a:gd name="T72" fmla="*/ 170 w 907"/>
                <a:gd name="T73" fmla="*/ 737 h 794"/>
                <a:gd name="T74" fmla="*/ 340 w 907"/>
                <a:gd name="T75" fmla="*/ 737 h 794"/>
                <a:gd name="T76" fmla="*/ 340 w 907"/>
                <a:gd name="T77" fmla="*/ 794 h 794"/>
                <a:gd name="T78" fmla="*/ 454 w 907"/>
                <a:gd name="T79" fmla="*/ 794 h 794"/>
                <a:gd name="T80" fmla="*/ 454 w 907"/>
                <a:gd name="T81" fmla="*/ 737 h 794"/>
                <a:gd name="T82" fmla="*/ 567 w 907"/>
                <a:gd name="T83" fmla="*/ 73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7" h="794">
                  <a:moveTo>
                    <a:pt x="567" y="737"/>
                  </a:moveTo>
                  <a:lnTo>
                    <a:pt x="567" y="681"/>
                  </a:lnTo>
                  <a:lnTo>
                    <a:pt x="624" y="681"/>
                  </a:lnTo>
                  <a:lnTo>
                    <a:pt x="624" y="567"/>
                  </a:lnTo>
                  <a:lnTo>
                    <a:pt x="680" y="567"/>
                  </a:lnTo>
                  <a:lnTo>
                    <a:pt x="680" y="511"/>
                  </a:lnTo>
                  <a:lnTo>
                    <a:pt x="737" y="511"/>
                  </a:lnTo>
                  <a:lnTo>
                    <a:pt x="737" y="397"/>
                  </a:lnTo>
                  <a:lnTo>
                    <a:pt x="794" y="397"/>
                  </a:lnTo>
                  <a:lnTo>
                    <a:pt x="794" y="340"/>
                  </a:lnTo>
                  <a:lnTo>
                    <a:pt x="851" y="340"/>
                  </a:lnTo>
                  <a:lnTo>
                    <a:pt x="851" y="170"/>
                  </a:lnTo>
                  <a:lnTo>
                    <a:pt x="907" y="170"/>
                  </a:lnTo>
                  <a:lnTo>
                    <a:pt x="907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284" y="0"/>
                  </a:lnTo>
                  <a:lnTo>
                    <a:pt x="284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284" y="227"/>
                  </a:lnTo>
                  <a:lnTo>
                    <a:pt x="284" y="284"/>
                  </a:lnTo>
                  <a:lnTo>
                    <a:pt x="227" y="284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113" y="454"/>
                  </a:lnTo>
                  <a:lnTo>
                    <a:pt x="113" y="511"/>
                  </a:lnTo>
                  <a:lnTo>
                    <a:pt x="57" y="511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681"/>
                  </a:lnTo>
                  <a:lnTo>
                    <a:pt x="170" y="681"/>
                  </a:lnTo>
                  <a:lnTo>
                    <a:pt x="170" y="737"/>
                  </a:lnTo>
                  <a:lnTo>
                    <a:pt x="340" y="737"/>
                  </a:lnTo>
                  <a:lnTo>
                    <a:pt x="340" y="794"/>
                  </a:lnTo>
                  <a:lnTo>
                    <a:pt x="454" y="794"/>
                  </a:lnTo>
                  <a:lnTo>
                    <a:pt x="454" y="737"/>
                  </a:lnTo>
                  <a:lnTo>
                    <a:pt x="567" y="73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2" name="Freeform 278"/>
            <p:cNvSpPr>
              <a:spLocks/>
            </p:cNvSpPr>
            <p:nvPr/>
          </p:nvSpPr>
          <p:spPr bwMode="auto">
            <a:xfrm>
              <a:off x="3308" y="1027"/>
              <a:ext cx="567" cy="453"/>
            </a:xfrm>
            <a:custGeom>
              <a:avLst/>
              <a:gdLst>
                <a:gd name="T0" fmla="*/ 453 w 567"/>
                <a:gd name="T1" fmla="*/ 0 h 453"/>
                <a:gd name="T2" fmla="*/ 396 w 567"/>
                <a:gd name="T3" fmla="*/ 0 h 453"/>
                <a:gd name="T4" fmla="*/ 396 w 567"/>
                <a:gd name="T5" fmla="*/ 113 h 453"/>
                <a:gd name="T6" fmla="*/ 283 w 567"/>
                <a:gd name="T7" fmla="*/ 113 h 453"/>
                <a:gd name="T8" fmla="*/ 283 w 567"/>
                <a:gd name="T9" fmla="*/ 170 h 453"/>
                <a:gd name="T10" fmla="*/ 226 w 567"/>
                <a:gd name="T11" fmla="*/ 170 h 453"/>
                <a:gd name="T12" fmla="*/ 226 w 567"/>
                <a:gd name="T13" fmla="*/ 227 h 453"/>
                <a:gd name="T14" fmla="*/ 113 w 567"/>
                <a:gd name="T15" fmla="*/ 227 h 453"/>
                <a:gd name="T16" fmla="*/ 113 w 567"/>
                <a:gd name="T17" fmla="*/ 283 h 453"/>
                <a:gd name="T18" fmla="*/ 0 w 567"/>
                <a:gd name="T19" fmla="*/ 283 h 453"/>
                <a:gd name="T20" fmla="*/ 0 w 567"/>
                <a:gd name="T21" fmla="*/ 340 h 453"/>
                <a:gd name="T22" fmla="*/ 113 w 567"/>
                <a:gd name="T23" fmla="*/ 340 h 453"/>
                <a:gd name="T24" fmla="*/ 113 w 567"/>
                <a:gd name="T25" fmla="*/ 397 h 453"/>
                <a:gd name="T26" fmla="*/ 226 w 567"/>
                <a:gd name="T27" fmla="*/ 397 h 453"/>
                <a:gd name="T28" fmla="*/ 226 w 567"/>
                <a:gd name="T29" fmla="*/ 453 h 453"/>
                <a:gd name="T30" fmla="*/ 340 w 567"/>
                <a:gd name="T31" fmla="*/ 453 h 453"/>
                <a:gd name="T32" fmla="*/ 340 w 567"/>
                <a:gd name="T33" fmla="*/ 397 h 453"/>
                <a:gd name="T34" fmla="*/ 396 w 567"/>
                <a:gd name="T35" fmla="*/ 397 h 453"/>
                <a:gd name="T36" fmla="*/ 396 w 567"/>
                <a:gd name="T37" fmla="*/ 283 h 453"/>
                <a:gd name="T38" fmla="*/ 567 w 567"/>
                <a:gd name="T39" fmla="*/ 283 h 453"/>
                <a:gd name="T40" fmla="*/ 567 w 567"/>
                <a:gd name="T41" fmla="*/ 57 h 453"/>
                <a:gd name="T42" fmla="*/ 510 w 567"/>
                <a:gd name="T43" fmla="*/ 57 h 453"/>
                <a:gd name="T44" fmla="*/ 510 w 567"/>
                <a:gd name="T45" fmla="*/ 0 h 453"/>
                <a:gd name="T46" fmla="*/ 453 w 567"/>
                <a:gd name="T4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7" h="453">
                  <a:moveTo>
                    <a:pt x="453" y="0"/>
                  </a:moveTo>
                  <a:lnTo>
                    <a:pt x="396" y="0"/>
                  </a:lnTo>
                  <a:lnTo>
                    <a:pt x="396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226" y="170"/>
                  </a:lnTo>
                  <a:lnTo>
                    <a:pt x="226" y="227"/>
                  </a:lnTo>
                  <a:lnTo>
                    <a:pt x="113" y="227"/>
                  </a:lnTo>
                  <a:lnTo>
                    <a:pt x="113" y="283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226" y="397"/>
                  </a:lnTo>
                  <a:lnTo>
                    <a:pt x="226" y="453"/>
                  </a:lnTo>
                  <a:lnTo>
                    <a:pt x="340" y="453"/>
                  </a:lnTo>
                  <a:lnTo>
                    <a:pt x="340" y="397"/>
                  </a:lnTo>
                  <a:lnTo>
                    <a:pt x="396" y="397"/>
                  </a:lnTo>
                  <a:lnTo>
                    <a:pt x="396" y="283"/>
                  </a:lnTo>
                  <a:lnTo>
                    <a:pt x="567" y="283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45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3" name="Freeform 279"/>
            <p:cNvSpPr>
              <a:spLocks/>
            </p:cNvSpPr>
            <p:nvPr/>
          </p:nvSpPr>
          <p:spPr bwMode="auto">
            <a:xfrm>
              <a:off x="3137" y="743"/>
              <a:ext cx="681" cy="567"/>
            </a:xfrm>
            <a:custGeom>
              <a:avLst/>
              <a:gdLst>
                <a:gd name="T0" fmla="*/ 284 w 681"/>
                <a:gd name="T1" fmla="*/ 567 h 567"/>
                <a:gd name="T2" fmla="*/ 171 w 681"/>
                <a:gd name="T3" fmla="*/ 567 h 567"/>
                <a:gd name="T4" fmla="*/ 171 w 681"/>
                <a:gd name="T5" fmla="*/ 511 h 567"/>
                <a:gd name="T6" fmla="*/ 114 w 681"/>
                <a:gd name="T7" fmla="*/ 511 h 567"/>
                <a:gd name="T8" fmla="*/ 114 w 681"/>
                <a:gd name="T9" fmla="*/ 397 h 567"/>
                <a:gd name="T10" fmla="*/ 0 w 681"/>
                <a:gd name="T11" fmla="*/ 397 h 567"/>
                <a:gd name="T12" fmla="*/ 0 w 681"/>
                <a:gd name="T13" fmla="*/ 284 h 567"/>
                <a:gd name="T14" fmla="*/ 57 w 681"/>
                <a:gd name="T15" fmla="*/ 284 h 567"/>
                <a:gd name="T16" fmla="*/ 57 w 681"/>
                <a:gd name="T17" fmla="*/ 227 h 567"/>
                <a:gd name="T18" fmla="*/ 0 w 681"/>
                <a:gd name="T19" fmla="*/ 227 h 567"/>
                <a:gd name="T20" fmla="*/ 0 w 681"/>
                <a:gd name="T21" fmla="*/ 114 h 567"/>
                <a:gd name="T22" fmla="*/ 284 w 681"/>
                <a:gd name="T23" fmla="*/ 114 h 567"/>
                <a:gd name="T24" fmla="*/ 284 w 681"/>
                <a:gd name="T25" fmla="*/ 57 h 567"/>
                <a:gd name="T26" fmla="*/ 397 w 681"/>
                <a:gd name="T27" fmla="*/ 57 h 567"/>
                <a:gd name="T28" fmla="*/ 397 w 681"/>
                <a:gd name="T29" fmla="*/ 0 h 567"/>
                <a:gd name="T30" fmla="*/ 624 w 681"/>
                <a:gd name="T31" fmla="*/ 0 h 567"/>
                <a:gd name="T32" fmla="*/ 624 w 681"/>
                <a:gd name="T33" fmla="*/ 170 h 567"/>
                <a:gd name="T34" fmla="*/ 681 w 681"/>
                <a:gd name="T35" fmla="*/ 170 h 567"/>
                <a:gd name="T36" fmla="*/ 681 w 681"/>
                <a:gd name="T37" fmla="*/ 284 h 567"/>
                <a:gd name="T38" fmla="*/ 567 w 681"/>
                <a:gd name="T39" fmla="*/ 284 h 567"/>
                <a:gd name="T40" fmla="*/ 567 w 681"/>
                <a:gd name="T41" fmla="*/ 397 h 567"/>
                <a:gd name="T42" fmla="*/ 454 w 681"/>
                <a:gd name="T43" fmla="*/ 397 h 567"/>
                <a:gd name="T44" fmla="*/ 454 w 681"/>
                <a:gd name="T45" fmla="*/ 454 h 567"/>
                <a:gd name="T46" fmla="*/ 397 w 681"/>
                <a:gd name="T47" fmla="*/ 454 h 567"/>
                <a:gd name="T48" fmla="*/ 397 w 681"/>
                <a:gd name="T49" fmla="*/ 511 h 567"/>
                <a:gd name="T50" fmla="*/ 284 w 681"/>
                <a:gd name="T51" fmla="*/ 511 h 567"/>
                <a:gd name="T52" fmla="*/ 284 w 681"/>
                <a:gd name="T53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1" h="567">
                  <a:moveTo>
                    <a:pt x="284" y="567"/>
                  </a:moveTo>
                  <a:lnTo>
                    <a:pt x="171" y="567"/>
                  </a:lnTo>
                  <a:lnTo>
                    <a:pt x="171" y="511"/>
                  </a:lnTo>
                  <a:lnTo>
                    <a:pt x="114" y="511"/>
                  </a:lnTo>
                  <a:lnTo>
                    <a:pt x="114" y="397"/>
                  </a:lnTo>
                  <a:lnTo>
                    <a:pt x="0" y="39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624" y="0"/>
                  </a:lnTo>
                  <a:lnTo>
                    <a:pt x="624" y="170"/>
                  </a:lnTo>
                  <a:lnTo>
                    <a:pt x="681" y="170"/>
                  </a:lnTo>
                  <a:lnTo>
                    <a:pt x="681" y="284"/>
                  </a:lnTo>
                  <a:lnTo>
                    <a:pt x="567" y="284"/>
                  </a:lnTo>
                  <a:lnTo>
                    <a:pt x="567" y="397"/>
                  </a:lnTo>
                  <a:lnTo>
                    <a:pt x="454" y="397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511"/>
                  </a:lnTo>
                  <a:lnTo>
                    <a:pt x="284" y="511"/>
                  </a:lnTo>
                  <a:lnTo>
                    <a:pt x="284" y="56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5" name="Freeform 281"/>
            <p:cNvSpPr>
              <a:spLocks/>
            </p:cNvSpPr>
            <p:nvPr/>
          </p:nvSpPr>
          <p:spPr bwMode="auto">
            <a:xfrm>
              <a:off x="3818" y="1367"/>
              <a:ext cx="227" cy="170"/>
            </a:xfrm>
            <a:custGeom>
              <a:avLst/>
              <a:gdLst>
                <a:gd name="T0" fmla="*/ 57 w 227"/>
                <a:gd name="T1" fmla="*/ 0 h 170"/>
                <a:gd name="T2" fmla="*/ 170 w 227"/>
                <a:gd name="T3" fmla="*/ 0 h 170"/>
                <a:gd name="T4" fmla="*/ 170 w 227"/>
                <a:gd name="T5" fmla="*/ 57 h 170"/>
                <a:gd name="T6" fmla="*/ 227 w 227"/>
                <a:gd name="T7" fmla="*/ 57 h 170"/>
                <a:gd name="T8" fmla="*/ 227 w 227"/>
                <a:gd name="T9" fmla="*/ 170 h 170"/>
                <a:gd name="T10" fmla="*/ 113 w 227"/>
                <a:gd name="T11" fmla="*/ 170 h 170"/>
                <a:gd name="T12" fmla="*/ 113 w 227"/>
                <a:gd name="T13" fmla="*/ 113 h 170"/>
                <a:gd name="T14" fmla="*/ 57 w 227"/>
                <a:gd name="T15" fmla="*/ 113 h 170"/>
                <a:gd name="T16" fmla="*/ 0 w 227"/>
                <a:gd name="T17" fmla="*/ 113 h 170"/>
                <a:gd name="T18" fmla="*/ 0 w 227"/>
                <a:gd name="T19" fmla="*/ 57 h 170"/>
                <a:gd name="T20" fmla="*/ 57 w 227"/>
                <a:gd name="T21" fmla="*/ 57 h 170"/>
                <a:gd name="T22" fmla="*/ 57 w 227"/>
                <a:gd name="T2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7" h="170">
                  <a:moveTo>
                    <a:pt x="57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6" name="Freeform 282"/>
            <p:cNvSpPr>
              <a:spLocks/>
            </p:cNvSpPr>
            <p:nvPr/>
          </p:nvSpPr>
          <p:spPr bwMode="auto">
            <a:xfrm>
              <a:off x="3704" y="1480"/>
              <a:ext cx="681" cy="681"/>
            </a:xfrm>
            <a:custGeom>
              <a:avLst/>
              <a:gdLst>
                <a:gd name="T0" fmla="*/ 114 w 681"/>
                <a:gd name="T1" fmla="*/ 0 h 681"/>
                <a:gd name="T2" fmla="*/ 114 w 681"/>
                <a:gd name="T3" fmla="*/ 114 h 681"/>
                <a:gd name="T4" fmla="*/ 57 w 681"/>
                <a:gd name="T5" fmla="*/ 114 h 681"/>
                <a:gd name="T6" fmla="*/ 57 w 681"/>
                <a:gd name="T7" fmla="*/ 227 h 681"/>
                <a:gd name="T8" fmla="*/ 0 w 681"/>
                <a:gd name="T9" fmla="*/ 227 h 681"/>
                <a:gd name="T10" fmla="*/ 0 w 681"/>
                <a:gd name="T11" fmla="*/ 284 h 681"/>
                <a:gd name="T12" fmla="*/ 114 w 681"/>
                <a:gd name="T13" fmla="*/ 284 h 681"/>
                <a:gd name="T14" fmla="*/ 114 w 681"/>
                <a:gd name="T15" fmla="*/ 397 h 681"/>
                <a:gd name="T16" fmla="*/ 171 w 681"/>
                <a:gd name="T17" fmla="*/ 397 h 681"/>
                <a:gd name="T18" fmla="*/ 171 w 681"/>
                <a:gd name="T19" fmla="*/ 567 h 681"/>
                <a:gd name="T20" fmla="*/ 227 w 681"/>
                <a:gd name="T21" fmla="*/ 567 h 681"/>
                <a:gd name="T22" fmla="*/ 227 w 681"/>
                <a:gd name="T23" fmla="*/ 624 h 681"/>
                <a:gd name="T24" fmla="*/ 171 w 681"/>
                <a:gd name="T25" fmla="*/ 624 h 681"/>
                <a:gd name="T26" fmla="*/ 171 w 681"/>
                <a:gd name="T27" fmla="*/ 681 h 681"/>
                <a:gd name="T28" fmla="*/ 341 w 681"/>
                <a:gd name="T29" fmla="*/ 681 h 681"/>
                <a:gd name="T30" fmla="*/ 341 w 681"/>
                <a:gd name="T31" fmla="*/ 624 h 681"/>
                <a:gd name="T32" fmla="*/ 454 w 681"/>
                <a:gd name="T33" fmla="*/ 624 h 681"/>
                <a:gd name="T34" fmla="*/ 454 w 681"/>
                <a:gd name="T35" fmla="*/ 681 h 681"/>
                <a:gd name="T36" fmla="*/ 624 w 681"/>
                <a:gd name="T37" fmla="*/ 681 h 681"/>
                <a:gd name="T38" fmla="*/ 624 w 681"/>
                <a:gd name="T39" fmla="*/ 567 h 681"/>
                <a:gd name="T40" fmla="*/ 567 w 681"/>
                <a:gd name="T41" fmla="*/ 567 h 681"/>
                <a:gd name="T42" fmla="*/ 567 w 681"/>
                <a:gd name="T43" fmla="*/ 511 h 681"/>
                <a:gd name="T44" fmla="*/ 624 w 681"/>
                <a:gd name="T45" fmla="*/ 511 h 681"/>
                <a:gd name="T46" fmla="*/ 624 w 681"/>
                <a:gd name="T47" fmla="*/ 454 h 681"/>
                <a:gd name="T48" fmla="*/ 681 w 681"/>
                <a:gd name="T49" fmla="*/ 454 h 681"/>
                <a:gd name="T50" fmla="*/ 681 w 681"/>
                <a:gd name="T51" fmla="*/ 397 h 681"/>
                <a:gd name="T52" fmla="*/ 624 w 681"/>
                <a:gd name="T53" fmla="*/ 397 h 681"/>
                <a:gd name="T54" fmla="*/ 624 w 681"/>
                <a:gd name="T55" fmla="*/ 341 h 681"/>
                <a:gd name="T56" fmla="*/ 511 w 681"/>
                <a:gd name="T57" fmla="*/ 341 h 681"/>
                <a:gd name="T58" fmla="*/ 511 w 681"/>
                <a:gd name="T59" fmla="*/ 284 h 681"/>
                <a:gd name="T60" fmla="*/ 454 w 681"/>
                <a:gd name="T61" fmla="*/ 284 h 681"/>
                <a:gd name="T62" fmla="*/ 454 w 681"/>
                <a:gd name="T63" fmla="*/ 227 h 681"/>
                <a:gd name="T64" fmla="*/ 284 w 681"/>
                <a:gd name="T65" fmla="*/ 227 h 681"/>
                <a:gd name="T66" fmla="*/ 284 w 681"/>
                <a:gd name="T67" fmla="*/ 57 h 681"/>
                <a:gd name="T68" fmla="*/ 227 w 681"/>
                <a:gd name="T69" fmla="*/ 57 h 681"/>
                <a:gd name="T70" fmla="*/ 227 w 681"/>
                <a:gd name="T71" fmla="*/ 0 h 681"/>
                <a:gd name="T72" fmla="*/ 114 w 681"/>
                <a:gd name="T73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81" h="681">
                  <a:moveTo>
                    <a:pt x="114" y="0"/>
                  </a:moveTo>
                  <a:lnTo>
                    <a:pt x="114" y="114"/>
                  </a:lnTo>
                  <a:lnTo>
                    <a:pt x="57" y="11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114" y="284"/>
                  </a:lnTo>
                  <a:lnTo>
                    <a:pt x="114" y="397"/>
                  </a:lnTo>
                  <a:lnTo>
                    <a:pt x="171" y="397"/>
                  </a:lnTo>
                  <a:lnTo>
                    <a:pt x="171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171" y="624"/>
                  </a:lnTo>
                  <a:lnTo>
                    <a:pt x="171" y="681"/>
                  </a:lnTo>
                  <a:lnTo>
                    <a:pt x="341" y="681"/>
                  </a:lnTo>
                  <a:lnTo>
                    <a:pt x="341" y="624"/>
                  </a:lnTo>
                  <a:lnTo>
                    <a:pt x="454" y="624"/>
                  </a:lnTo>
                  <a:lnTo>
                    <a:pt x="454" y="681"/>
                  </a:lnTo>
                  <a:lnTo>
                    <a:pt x="624" y="681"/>
                  </a:lnTo>
                  <a:lnTo>
                    <a:pt x="624" y="567"/>
                  </a:lnTo>
                  <a:lnTo>
                    <a:pt x="567" y="567"/>
                  </a:lnTo>
                  <a:lnTo>
                    <a:pt x="567" y="511"/>
                  </a:lnTo>
                  <a:lnTo>
                    <a:pt x="624" y="511"/>
                  </a:lnTo>
                  <a:lnTo>
                    <a:pt x="624" y="454"/>
                  </a:lnTo>
                  <a:lnTo>
                    <a:pt x="681" y="454"/>
                  </a:lnTo>
                  <a:lnTo>
                    <a:pt x="681" y="397"/>
                  </a:lnTo>
                  <a:lnTo>
                    <a:pt x="624" y="397"/>
                  </a:lnTo>
                  <a:lnTo>
                    <a:pt x="624" y="341"/>
                  </a:lnTo>
                  <a:lnTo>
                    <a:pt x="511" y="341"/>
                  </a:lnTo>
                  <a:lnTo>
                    <a:pt x="511" y="284"/>
                  </a:lnTo>
                  <a:lnTo>
                    <a:pt x="454" y="284"/>
                  </a:lnTo>
                  <a:lnTo>
                    <a:pt x="454" y="227"/>
                  </a:lnTo>
                  <a:lnTo>
                    <a:pt x="284" y="227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7" name="Freeform 283"/>
            <p:cNvSpPr>
              <a:spLocks/>
            </p:cNvSpPr>
            <p:nvPr/>
          </p:nvSpPr>
          <p:spPr bwMode="auto">
            <a:xfrm>
              <a:off x="3988" y="1480"/>
              <a:ext cx="680" cy="397"/>
            </a:xfrm>
            <a:custGeom>
              <a:avLst/>
              <a:gdLst>
                <a:gd name="T0" fmla="*/ 57 w 680"/>
                <a:gd name="T1" fmla="*/ 0 h 397"/>
                <a:gd name="T2" fmla="*/ 283 w 680"/>
                <a:gd name="T3" fmla="*/ 0 h 397"/>
                <a:gd name="T4" fmla="*/ 283 w 680"/>
                <a:gd name="T5" fmla="*/ 57 h 397"/>
                <a:gd name="T6" fmla="*/ 454 w 680"/>
                <a:gd name="T7" fmla="*/ 57 h 397"/>
                <a:gd name="T8" fmla="*/ 454 w 680"/>
                <a:gd name="T9" fmla="*/ 114 h 397"/>
                <a:gd name="T10" fmla="*/ 567 w 680"/>
                <a:gd name="T11" fmla="*/ 114 h 397"/>
                <a:gd name="T12" fmla="*/ 567 w 680"/>
                <a:gd name="T13" fmla="*/ 171 h 397"/>
                <a:gd name="T14" fmla="*/ 680 w 680"/>
                <a:gd name="T15" fmla="*/ 171 h 397"/>
                <a:gd name="T16" fmla="*/ 680 w 680"/>
                <a:gd name="T17" fmla="*/ 227 h 397"/>
                <a:gd name="T18" fmla="*/ 567 w 680"/>
                <a:gd name="T19" fmla="*/ 227 h 397"/>
                <a:gd name="T20" fmla="*/ 567 w 680"/>
                <a:gd name="T21" fmla="*/ 284 h 397"/>
                <a:gd name="T22" fmla="*/ 454 w 680"/>
                <a:gd name="T23" fmla="*/ 284 h 397"/>
                <a:gd name="T24" fmla="*/ 454 w 680"/>
                <a:gd name="T25" fmla="*/ 341 h 397"/>
                <a:gd name="T26" fmla="*/ 397 w 680"/>
                <a:gd name="T27" fmla="*/ 341 h 397"/>
                <a:gd name="T28" fmla="*/ 397 w 680"/>
                <a:gd name="T29" fmla="*/ 397 h 397"/>
                <a:gd name="T30" fmla="*/ 340 w 680"/>
                <a:gd name="T31" fmla="*/ 397 h 397"/>
                <a:gd name="T32" fmla="*/ 340 w 680"/>
                <a:gd name="T33" fmla="*/ 341 h 397"/>
                <a:gd name="T34" fmla="*/ 227 w 680"/>
                <a:gd name="T35" fmla="*/ 341 h 397"/>
                <a:gd name="T36" fmla="*/ 227 w 680"/>
                <a:gd name="T37" fmla="*/ 284 h 397"/>
                <a:gd name="T38" fmla="*/ 170 w 680"/>
                <a:gd name="T39" fmla="*/ 284 h 397"/>
                <a:gd name="T40" fmla="*/ 170 w 680"/>
                <a:gd name="T41" fmla="*/ 227 h 397"/>
                <a:gd name="T42" fmla="*/ 0 w 680"/>
                <a:gd name="T43" fmla="*/ 227 h 397"/>
                <a:gd name="T44" fmla="*/ 0 w 680"/>
                <a:gd name="T45" fmla="*/ 57 h 397"/>
                <a:gd name="T46" fmla="*/ 57 w 680"/>
                <a:gd name="T47" fmla="*/ 57 h 397"/>
                <a:gd name="T48" fmla="*/ 57 w 680"/>
                <a:gd name="T4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0" h="397">
                  <a:moveTo>
                    <a:pt x="57" y="0"/>
                  </a:moveTo>
                  <a:lnTo>
                    <a:pt x="283" y="0"/>
                  </a:lnTo>
                  <a:lnTo>
                    <a:pt x="283" y="57"/>
                  </a:lnTo>
                  <a:lnTo>
                    <a:pt x="454" y="57"/>
                  </a:lnTo>
                  <a:lnTo>
                    <a:pt x="454" y="114"/>
                  </a:lnTo>
                  <a:lnTo>
                    <a:pt x="567" y="114"/>
                  </a:lnTo>
                  <a:lnTo>
                    <a:pt x="567" y="171"/>
                  </a:lnTo>
                  <a:lnTo>
                    <a:pt x="680" y="171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284"/>
                  </a:lnTo>
                  <a:lnTo>
                    <a:pt x="454" y="284"/>
                  </a:lnTo>
                  <a:lnTo>
                    <a:pt x="454" y="341"/>
                  </a:lnTo>
                  <a:lnTo>
                    <a:pt x="397" y="341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341"/>
                  </a:lnTo>
                  <a:lnTo>
                    <a:pt x="227" y="341"/>
                  </a:lnTo>
                  <a:lnTo>
                    <a:pt x="227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8" name="Freeform 284"/>
            <p:cNvSpPr>
              <a:spLocks/>
            </p:cNvSpPr>
            <p:nvPr/>
          </p:nvSpPr>
          <p:spPr bwMode="auto">
            <a:xfrm>
              <a:off x="2514" y="970"/>
              <a:ext cx="1417" cy="1531"/>
            </a:xfrm>
            <a:custGeom>
              <a:avLst/>
              <a:gdLst>
                <a:gd name="T0" fmla="*/ 680 w 1417"/>
                <a:gd name="T1" fmla="*/ 57 h 1531"/>
                <a:gd name="T2" fmla="*/ 623 w 1417"/>
                <a:gd name="T3" fmla="*/ 170 h 1531"/>
                <a:gd name="T4" fmla="*/ 737 w 1417"/>
                <a:gd name="T5" fmla="*/ 284 h 1531"/>
                <a:gd name="T6" fmla="*/ 794 w 1417"/>
                <a:gd name="T7" fmla="*/ 397 h 1531"/>
                <a:gd name="T8" fmla="*/ 907 w 1417"/>
                <a:gd name="T9" fmla="*/ 454 h 1531"/>
                <a:gd name="T10" fmla="*/ 1020 w 1417"/>
                <a:gd name="T11" fmla="*/ 510 h 1531"/>
                <a:gd name="T12" fmla="*/ 1134 w 1417"/>
                <a:gd name="T13" fmla="*/ 454 h 1531"/>
                <a:gd name="T14" fmla="*/ 1190 w 1417"/>
                <a:gd name="T15" fmla="*/ 340 h 1531"/>
                <a:gd name="T16" fmla="*/ 1361 w 1417"/>
                <a:gd name="T17" fmla="*/ 397 h 1531"/>
                <a:gd name="T18" fmla="*/ 1304 w 1417"/>
                <a:gd name="T19" fmla="*/ 454 h 1531"/>
                <a:gd name="T20" fmla="*/ 1247 w 1417"/>
                <a:gd name="T21" fmla="*/ 624 h 1531"/>
                <a:gd name="T22" fmla="*/ 1190 w 1417"/>
                <a:gd name="T23" fmla="*/ 737 h 1531"/>
                <a:gd name="T24" fmla="*/ 1304 w 1417"/>
                <a:gd name="T25" fmla="*/ 794 h 1531"/>
                <a:gd name="T26" fmla="*/ 1361 w 1417"/>
                <a:gd name="T27" fmla="*/ 907 h 1531"/>
                <a:gd name="T28" fmla="*/ 1417 w 1417"/>
                <a:gd name="T29" fmla="*/ 1077 h 1531"/>
                <a:gd name="T30" fmla="*/ 1361 w 1417"/>
                <a:gd name="T31" fmla="*/ 1134 h 1531"/>
                <a:gd name="T32" fmla="*/ 1247 w 1417"/>
                <a:gd name="T33" fmla="*/ 1248 h 1531"/>
                <a:gd name="T34" fmla="*/ 1020 w 1417"/>
                <a:gd name="T35" fmla="*/ 1361 h 1531"/>
                <a:gd name="T36" fmla="*/ 964 w 1417"/>
                <a:gd name="T37" fmla="*/ 1304 h 1531"/>
                <a:gd name="T38" fmla="*/ 907 w 1417"/>
                <a:gd name="T39" fmla="*/ 1191 h 1531"/>
                <a:gd name="T40" fmla="*/ 794 w 1417"/>
                <a:gd name="T41" fmla="*/ 1134 h 1531"/>
                <a:gd name="T42" fmla="*/ 453 w 1417"/>
                <a:gd name="T43" fmla="*/ 1191 h 1531"/>
                <a:gd name="T44" fmla="*/ 397 w 1417"/>
                <a:gd name="T45" fmla="*/ 1361 h 1531"/>
                <a:gd name="T46" fmla="*/ 283 w 1417"/>
                <a:gd name="T47" fmla="*/ 1474 h 1531"/>
                <a:gd name="T48" fmla="*/ 56 w 1417"/>
                <a:gd name="T49" fmla="*/ 1531 h 1531"/>
                <a:gd name="T50" fmla="*/ 170 w 1417"/>
                <a:gd name="T51" fmla="*/ 1474 h 1531"/>
                <a:gd name="T52" fmla="*/ 56 w 1417"/>
                <a:gd name="T53" fmla="*/ 1304 h 1531"/>
                <a:gd name="T54" fmla="*/ 0 w 1417"/>
                <a:gd name="T55" fmla="*/ 1248 h 1531"/>
                <a:gd name="T56" fmla="*/ 56 w 1417"/>
                <a:gd name="T57" fmla="*/ 1134 h 1531"/>
                <a:gd name="T58" fmla="*/ 113 w 1417"/>
                <a:gd name="T59" fmla="*/ 1077 h 1531"/>
                <a:gd name="T60" fmla="*/ 340 w 1417"/>
                <a:gd name="T61" fmla="*/ 964 h 1531"/>
                <a:gd name="T62" fmla="*/ 170 w 1417"/>
                <a:gd name="T63" fmla="*/ 681 h 1531"/>
                <a:gd name="T64" fmla="*/ 56 w 1417"/>
                <a:gd name="T65" fmla="*/ 624 h 1531"/>
                <a:gd name="T66" fmla="*/ 0 w 1417"/>
                <a:gd name="T67" fmla="*/ 681 h 1531"/>
                <a:gd name="T68" fmla="*/ 56 w 1417"/>
                <a:gd name="T69" fmla="*/ 567 h 1531"/>
                <a:gd name="T70" fmla="*/ 113 w 1417"/>
                <a:gd name="T71" fmla="*/ 454 h 1531"/>
                <a:gd name="T72" fmla="*/ 170 w 1417"/>
                <a:gd name="T73" fmla="*/ 284 h 1531"/>
                <a:gd name="T74" fmla="*/ 226 w 1417"/>
                <a:gd name="T75" fmla="*/ 170 h 1531"/>
                <a:gd name="T76" fmla="*/ 283 w 1417"/>
                <a:gd name="T77" fmla="*/ 114 h 1531"/>
                <a:gd name="T78" fmla="*/ 453 w 1417"/>
                <a:gd name="T79" fmla="*/ 0 h 1531"/>
                <a:gd name="T80" fmla="*/ 567 w 1417"/>
                <a:gd name="T81" fmla="*/ 57 h 1531"/>
                <a:gd name="T82" fmla="*/ 680 w 1417"/>
                <a:gd name="T83" fmla="*/ 0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17" h="1531">
                  <a:moveTo>
                    <a:pt x="680" y="0"/>
                  </a:moveTo>
                  <a:lnTo>
                    <a:pt x="680" y="57"/>
                  </a:lnTo>
                  <a:lnTo>
                    <a:pt x="623" y="57"/>
                  </a:lnTo>
                  <a:lnTo>
                    <a:pt x="623" y="170"/>
                  </a:lnTo>
                  <a:lnTo>
                    <a:pt x="737" y="170"/>
                  </a:lnTo>
                  <a:lnTo>
                    <a:pt x="737" y="284"/>
                  </a:lnTo>
                  <a:lnTo>
                    <a:pt x="794" y="284"/>
                  </a:lnTo>
                  <a:lnTo>
                    <a:pt x="794" y="397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1020" y="454"/>
                  </a:lnTo>
                  <a:lnTo>
                    <a:pt x="1020" y="510"/>
                  </a:lnTo>
                  <a:lnTo>
                    <a:pt x="1134" y="510"/>
                  </a:lnTo>
                  <a:lnTo>
                    <a:pt x="1134" y="454"/>
                  </a:lnTo>
                  <a:lnTo>
                    <a:pt x="1190" y="454"/>
                  </a:lnTo>
                  <a:lnTo>
                    <a:pt x="1190" y="340"/>
                  </a:lnTo>
                  <a:lnTo>
                    <a:pt x="1361" y="340"/>
                  </a:lnTo>
                  <a:lnTo>
                    <a:pt x="1361" y="397"/>
                  </a:lnTo>
                  <a:lnTo>
                    <a:pt x="1361" y="454"/>
                  </a:lnTo>
                  <a:lnTo>
                    <a:pt x="1304" y="454"/>
                  </a:lnTo>
                  <a:lnTo>
                    <a:pt x="1304" y="624"/>
                  </a:lnTo>
                  <a:lnTo>
                    <a:pt x="1247" y="624"/>
                  </a:lnTo>
                  <a:lnTo>
                    <a:pt x="1247" y="737"/>
                  </a:lnTo>
                  <a:lnTo>
                    <a:pt x="1190" y="737"/>
                  </a:lnTo>
                  <a:lnTo>
                    <a:pt x="1190" y="794"/>
                  </a:lnTo>
                  <a:lnTo>
                    <a:pt x="1304" y="794"/>
                  </a:lnTo>
                  <a:lnTo>
                    <a:pt x="1304" y="907"/>
                  </a:lnTo>
                  <a:lnTo>
                    <a:pt x="1361" y="907"/>
                  </a:lnTo>
                  <a:lnTo>
                    <a:pt x="1361" y="1077"/>
                  </a:lnTo>
                  <a:lnTo>
                    <a:pt x="1417" y="1077"/>
                  </a:lnTo>
                  <a:lnTo>
                    <a:pt x="1417" y="1134"/>
                  </a:lnTo>
                  <a:lnTo>
                    <a:pt x="1361" y="1134"/>
                  </a:lnTo>
                  <a:lnTo>
                    <a:pt x="1361" y="1248"/>
                  </a:lnTo>
                  <a:lnTo>
                    <a:pt x="1247" y="1248"/>
                  </a:lnTo>
                  <a:lnTo>
                    <a:pt x="1247" y="1361"/>
                  </a:lnTo>
                  <a:lnTo>
                    <a:pt x="1020" y="1361"/>
                  </a:lnTo>
                  <a:lnTo>
                    <a:pt x="1020" y="1304"/>
                  </a:lnTo>
                  <a:lnTo>
                    <a:pt x="964" y="1304"/>
                  </a:lnTo>
                  <a:lnTo>
                    <a:pt x="964" y="1191"/>
                  </a:lnTo>
                  <a:lnTo>
                    <a:pt x="907" y="1191"/>
                  </a:lnTo>
                  <a:lnTo>
                    <a:pt x="907" y="1134"/>
                  </a:lnTo>
                  <a:lnTo>
                    <a:pt x="794" y="1134"/>
                  </a:lnTo>
                  <a:lnTo>
                    <a:pt x="794" y="1191"/>
                  </a:lnTo>
                  <a:lnTo>
                    <a:pt x="453" y="1191"/>
                  </a:lnTo>
                  <a:lnTo>
                    <a:pt x="453" y="1361"/>
                  </a:lnTo>
                  <a:lnTo>
                    <a:pt x="397" y="1361"/>
                  </a:lnTo>
                  <a:lnTo>
                    <a:pt x="397" y="1474"/>
                  </a:lnTo>
                  <a:lnTo>
                    <a:pt x="283" y="1474"/>
                  </a:lnTo>
                  <a:lnTo>
                    <a:pt x="283" y="1531"/>
                  </a:lnTo>
                  <a:lnTo>
                    <a:pt x="56" y="1531"/>
                  </a:lnTo>
                  <a:lnTo>
                    <a:pt x="56" y="1474"/>
                  </a:lnTo>
                  <a:lnTo>
                    <a:pt x="170" y="1474"/>
                  </a:lnTo>
                  <a:lnTo>
                    <a:pt x="170" y="1304"/>
                  </a:lnTo>
                  <a:lnTo>
                    <a:pt x="56" y="1304"/>
                  </a:lnTo>
                  <a:lnTo>
                    <a:pt x="56" y="1248"/>
                  </a:lnTo>
                  <a:lnTo>
                    <a:pt x="0" y="1248"/>
                  </a:lnTo>
                  <a:lnTo>
                    <a:pt x="0" y="1134"/>
                  </a:lnTo>
                  <a:lnTo>
                    <a:pt x="56" y="1134"/>
                  </a:lnTo>
                  <a:lnTo>
                    <a:pt x="56" y="1077"/>
                  </a:lnTo>
                  <a:lnTo>
                    <a:pt x="113" y="1077"/>
                  </a:lnTo>
                  <a:lnTo>
                    <a:pt x="113" y="964"/>
                  </a:lnTo>
                  <a:lnTo>
                    <a:pt x="340" y="964"/>
                  </a:lnTo>
                  <a:lnTo>
                    <a:pt x="340" y="681"/>
                  </a:lnTo>
                  <a:lnTo>
                    <a:pt x="170" y="681"/>
                  </a:lnTo>
                  <a:lnTo>
                    <a:pt x="170" y="624"/>
                  </a:lnTo>
                  <a:lnTo>
                    <a:pt x="56" y="624"/>
                  </a:lnTo>
                  <a:lnTo>
                    <a:pt x="56" y="681"/>
                  </a:lnTo>
                  <a:lnTo>
                    <a:pt x="0" y="681"/>
                  </a:lnTo>
                  <a:lnTo>
                    <a:pt x="0" y="567"/>
                  </a:lnTo>
                  <a:lnTo>
                    <a:pt x="56" y="567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170"/>
                  </a:lnTo>
                  <a:lnTo>
                    <a:pt x="226" y="170"/>
                  </a:lnTo>
                  <a:lnTo>
                    <a:pt x="226" y="114"/>
                  </a:lnTo>
                  <a:lnTo>
                    <a:pt x="283" y="114"/>
                  </a:lnTo>
                  <a:lnTo>
                    <a:pt x="283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68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9" name="Freeform 285"/>
            <p:cNvSpPr>
              <a:spLocks/>
            </p:cNvSpPr>
            <p:nvPr/>
          </p:nvSpPr>
          <p:spPr bwMode="auto">
            <a:xfrm>
              <a:off x="4158" y="970"/>
              <a:ext cx="907" cy="681"/>
            </a:xfrm>
            <a:custGeom>
              <a:avLst/>
              <a:gdLst>
                <a:gd name="T0" fmla="*/ 57 w 907"/>
                <a:gd name="T1" fmla="*/ 510 h 681"/>
                <a:gd name="T2" fmla="*/ 57 w 907"/>
                <a:gd name="T3" fmla="*/ 454 h 681"/>
                <a:gd name="T4" fmla="*/ 0 w 907"/>
                <a:gd name="T5" fmla="*/ 454 h 681"/>
                <a:gd name="T6" fmla="*/ 0 w 907"/>
                <a:gd name="T7" fmla="*/ 284 h 681"/>
                <a:gd name="T8" fmla="*/ 57 w 907"/>
                <a:gd name="T9" fmla="*/ 284 h 681"/>
                <a:gd name="T10" fmla="*/ 57 w 907"/>
                <a:gd name="T11" fmla="*/ 227 h 681"/>
                <a:gd name="T12" fmla="*/ 0 w 907"/>
                <a:gd name="T13" fmla="*/ 227 h 681"/>
                <a:gd name="T14" fmla="*/ 0 w 907"/>
                <a:gd name="T15" fmla="*/ 170 h 681"/>
                <a:gd name="T16" fmla="*/ 57 w 907"/>
                <a:gd name="T17" fmla="*/ 170 h 681"/>
                <a:gd name="T18" fmla="*/ 57 w 907"/>
                <a:gd name="T19" fmla="*/ 114 h 681"/>
                <a:gd name="T20" fmla="*/ 113 w 907"/>
                <a:gd name="T21" fmla="*/ 114 h 681"/>
                <a:gd name="T22" fmla="*/ 113 w 907"/>
                <a:gd name="T23" fmla="*/ 57 h 681"/>
                <a:gd name="T24" fmla="*/ 170 w 907"/>
                <a:gd name="T25" fmla="*/ 57 h 681"/>
                <a:gd name="T26" fmla="*/ 170 w 907"/>
                <a:gd name="T27" fmla="*/ 0 h 681"/>
                <a:gd name="T28" fmla="*/ 227 w 907"/>
                <a:gd name="T29" fmla="*/ 0 h 681"/>
                <a:gd name="T30" fmla="*/ 227 w 907"/>
                <a:gd name="T31" fmla="*/ 57 h 681"/>
                <a:gd name="T32" fmla="*/ 340 w 907"/>
                <a:gd name="T33" fmla="*/ 57 h 681"/>
                <a:gd name="T34" fmla="*/ 340 w 907"/>
                <a:gd name="T35" fmla="*/ 114 h 681"/>
                <a:gd name="T36" fmla="*/ 397 w 907"/>
                <a:gd name="T37" fmla="*/ 114 h 681"/>
                <a:gd name="T38" fmla="*/ 397 w 907"/>
                <a:gd name="T39" fmla="*/ 57 h 681"/>
                <a:gd name="T40" fmla="*/ 510 w 907"/>
                <a:gd name="T41" fmla="*/ 57 h 681"/>
                <a:gd name="T42" fmla="*/ 510 w 907"/>
                <a:gd name="T43" fmla="*/ 0 h 681"/>
                <a:gd name="T44" fmla="*/ 680 w 907"/>
                <a:gd name="T45" fmla="*/ 0 h 681"/>
                <a:gd name="T46" fmla="*/ 680 w 907"/>
                <a:gd name="T47" fmla="*/ 57 h 681"/>
                <a:gd name="T48" fmla="*/ 851 w 907"/>
                <a:gd name="T49" fmla="*/ 57 h 681"/>
                <a:gd name="T50" fmla="*/ 851 w 907"/>
                <a:gd name="T51" fmla="*/ 340 h 681"/>
                <a:gd name="T52" fmla="*/ 907 w 907"/>
                <a:gd name="T53" fmla="*/ 340 h 681"/>
                <a:gd name="T54" fmla="*/ 907 w 907"/>
                <a:gd name="T55" fmla="*/ 454 h 681"/>
                <a:gd name="T56" fmla="*/ 851 w 907"/>
                <a:gd name="T57" fmla="*/ 454 h 681"/>
                <a:gd name="T58" fmla="*/ 851 w 907"/>
                <a:gd name="T59" fmla="*/ 510 h 681"/>
                <a:gd name="T60" fmla="*/ 567 w 907"/>
                <a:gd name="T61" fmla="*/ 510 h 681"/>
                <a:gd name="T62" fmla="*/ 567 w 907"/>
                <a:gd name="T63" fmla="*/ 567 h 681"/>
                <a:gd name="T64" fmla="*/ 454 w 907"/>
                <a:gd name="T65" fmla="*/ 567 h 681"/>
                <a:gd name="T66" fmla="*/ 454 w 907"/>
                <a:gd name="T67" fmla="*/ 624 h 681"/>
                <a:gd name="T68" fmla="*/ 510 w 907"/>
                <a:gd name="T69" fmla="*/ 624 h 681"/>
                <a:gd name="T70" fmla="*/ 510 w 907"/>
                <a:gd name="T71" fmla="*/ 681 h 681"/>
                <a:gd name="T72" fmla="*/ 397 w 907"/>
                <a:gd name="T73" fmla="*/ 681 h 681"/>
                <a:gd name="T74" fmla="*/ 397 w 907"/>
                <a:gd name="T75" fmla="*/ 624 h 681"/>
                <a:gd name="T76" fmla="*/ 284 w 907"/>
                <a:gd name="T77" fmla="*/ 624 h 681"/>
                <a:gd name="T78" fmla="*/ 284 w 907"/>
                <a:gd name="T79" fmla="*/ 567 h 681"/>
                <a:gd name="T80" fmla="*/ 113 w 907"/>
                <a:gd name="T81" fmla="*/ 567 h 681"/>
                <a:gd name="T82" fmla="*/ 113 w 907"/>
                <a:gd name="T83" fmla="*/ 510 h 681"/>
                <a:gd name="T84" fmla="*/ 57 w 907"/>
                <a:gd name="T85" fmla="*/ 51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07" h="681">
                  <a:moveTo>
                    <a:pt x="57" y="510"/>
                  </a:moveTo>
                  <a:lnTo>
                    <a:pt x="57" y="454"/>
                  </a:lnTo>
                  <a:lnTo>
                    <a:pt x="0" y="454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851" y="57"/>
                  </a:lnTo>
                  <a:lnTo>
                    <a:pt x="851" y="340"/>
                  </a:lnTo>
                  <a:lnTo>
                    <a:pt x="907" y="340"/>
                  </a:lnTo>
                  <a:lnTo>
                    <a:pt x="907" y="454"/>
                  </a:lnTo>
                  <a:lnTo>
                    <a:pt x="851" y="454"/>
                  </a:lnTo>
                  <a:lnTo>
                    <a:pt x="851" y="510"/>
                  </a:lnTo>
                  <a:lnTo>
                    <a:pt x="567" y="510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624"/>
                  </a:lnTo>
                  <a:lnTo>
                    <a:pt x="510" y="624"/>
                  </a:lnTo>
                  <a:lnTo>
                    <a:pt x="510" y="681"/>
                  </a:lnTo>
                  <a:lnTo>
                    <a:pt x="397" y="681"/>
                  </a:lnTo>
                  <a:lnTo>
                    <a:pt x="397" y="624"/>
                  </a:lnTo>
                  <a:lnTo>
                    <a:pt x="284" y="624"/>
                  </a:lnTo>
                  <a:lnTo>
                    <a:pt x="284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57" y="51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0" name="Freeform 286"/>
            <p:cNvSpPr>
              <a:spLocks/>
            </p:cNvSpPr>
            <p:nvPr/>
          </p:nvSpPr>
          <p:spPr bwMode="auto">
            <a:xfrm>
              <a:off x="3818" y="913"/>
              <a:ext cx="397" cy="567"/>
            </a:xfrm>
            <a:custGeom>
              <a:avLst/>
              <a:gdLst>
                <a:gd name="T0" fmla="*/ 397 w 397"/>
                <a:gd name="T1" fmla="*/ 57 h 567"/>
                <a:gd name="T2" fmla="*/ 340 w 397"/>
                <a:gd name="T3" fmla="*/ 57 h 567"/>
                <a:gd name="T4" fmla="*/ 340 w 397"/>
                <a:gd name="T5" fmla="*/ 0 h 567"/>
                <a:gd name="T6" fmla="*/ 227 w 397"/>
                <a:gd name="T7" fmla="*/ 0 h 567"/>
                <a:gd name="T8" fmla="*/ 227 w 397"/>
                <a:gd name="T9" fmla="*/ 114 h 567"/>
                <a:gd name="T10" fmla="*/ 113 w 397"/>
                <a:gd name="T11" fmla="*/ 114 h 567"/>
                <a:gd name="T12" fmla="*/ 113 w 397"/>
                <a:gd name="T13" fmla="*/ 57 h 567"/>
                <a:gd name="T14" fmla="*/ 57 w 397"/>
                <a:gd name="T15" fmla="*/ 57 h 567"/>
                <a:gd name="T16" fmla="*/ 57 w 397"/>
                <a:gd name="T17" fmla="*/ 0 h 567"/>
                <a:gd name="T18" fmla="*/ 0 w 397"/>
                <a:gd name="T19" fmla="*/ 0 h 567"/>
                <a:gd name="T20" fmla="*/ 0 w 397"/>
                <a:gd name="T21" fmla="*/ 171 h 567"/>
                <a:gd name="T22" fmla="*/ 57 w 397"/>
                <a:gd name="T23" fmla="*/ 171 h 567"/>
                <a:gd name="T24" fmla="*/ 57 w 397"/>
                <a:gd name="T25" fmla="*/ 454 h 567"/>
                <a:gd name="T26" fmla="*/ 170 w 397"/>
                <a:gd name="T27" fmla="*/ 454 h 567"/>
                <a:gd name="T28" fmla="*/ 170 w 397"/>
                <a:gd name="T29" fmla="*/ 511 h 567"/>
                <a:gd name="T30" fmla="*/ 227 w 397"/>
                <a:gd name="T31" fmla="*/ 511 h 567"/>
                <a:gd name="T32" fmla="*/ 227 w 397"/>
                <a:gd name="T33" fmla="*/ 567 h 567"/>
                <a:gd name="T34" fmla="*/ 397 w 397"/>
                <a:gd name="T35" fmla="*/ 567 h 567"/>
                <a:gd name="T36" fmla="*/ 397 w 397"/>
                <a:gd name="T37" fmla="*/ 511 h 567"/>
                <a:gd name="T38" fmla="*/ 340 w 397"/>
                <a:gd name="T39" fmla="*/ 511 h 567"/>
                <a:gd name="T40" fmla="*/ 340 w 397"/>
                <a:gd name="T41" fmla="*/ 341 h 567"/>
                <a:gd name="T42" fmla="*/ 397 w 397"/>
                <a:gd name="T43" fmla="*/ 341 h 567"/>
                <a:gd name="T44" fmla="*/ 397 w 397"/>
                <a:gd name="T45" fmla="*/ 284 h 567"/>
                <a:gd name="T46" fmla="*/ 340 w 397"/>
                <a:gd name="T47" fmla="*/ 284 h 567"/>
                <a:gd name="T48" fmla="*/ 340 w 397"/>
                <a:gd name="T49" fmla="*/ 227 h 567"/>
                <a:gd name="T50" fmla="*/ 397 w 397"/>
                <a:gd name="T51" fmla="*/ 227 h 567"/>
                <a:gd name="T52" fmla="*/ 397 w 397"/>
                <a:gd name="T53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97" h="567">
                  <a:moveTo>
                    <a:pt x="397" y="57"/>
                  </a:moveTo>
                  <a:lnTo>
                    <a:pt x="340" y="57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454"/>
                  </a:lnTo>
                  <a:lnTo>
                    <a:pt x="170" y="454"/>
                  </a:lnTo>
                  <a:lnTo>
                    <a:pt x="170" y="511"/>
                  </a:lnTo>
                  <a:lnTo>
                    <a:pt x="227" y="511"/>
                  </a:lnTo>
                  <a:lnTo>
                    <a:pt x="227" y="567"/>
                  </a:lnTo>
                  <a:lnTo>
                    <a:pt x="397" y="567"/>
                  </a:lnTo>
                  <a:lnTo>
                    <a:pt x="397" y="511"/>
                  </a:lnTo>
                  <a:lnTo>
                    <a:pt x="340" y="511"/>
                  </a:lnTo>
                  <a:lnTo>
                    <a:pt x="340" y="341"/>
                  </a:lnTo>
                  <a:lnTo>
                    <a:pt x="397" y="341"/>
                  </a:lnTo>
                  <a:lnTo>
                    <a:pt x="397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2" name="Freeform 288"/>
            <p:cNvSpPr>
              <a:spLocks/>
            </p:cNvSpPr>
            <p:nvPr/>
          </p:nvSpPr>
          <p:spPr bwMode="auto">
            <a:xfrm>
              <a:off x="4158" y="687"/>
              <a:ext cx="567" cy="397"/>
            </a:xfrm>
            <a:custGeom>
              <a:avLst/>
              <a:gdLst>
                <a:gd name="T0" fmla="*/ 0 w 567"/>
                <a:gd name="T1" fmla="*/ 283 h 397"/>
                <a:gd name="T2" fmla="*/ 0 w 567"/>
                <a:gd name="T3" fmla="*/ 113 h 397"/>
                <a:gd name="T4" fmla="*/ 57 w 567"/>
                <a:gd name="T5" fmla="*/ 113 h 397"/>
                <a:gd name="T6" fmla="*/ 57 w 567"/>
                <a:gd name="T7" fmla="*/ 0 h 397"/>
                <a:gd name="T8" fmla="*/ 113 w 567"/>
                <a:gd name="T9" fmla="*/ 0 h 397"/>
                <a:gd name="T10" fmla="*/ 113 w 567"/>
                <a:gd name="T11" fmla="*/ 56 h 397"/>
                <a:gd name="T12" fmla="*/ 227 w 567"/>
                <a:gd name="T13" fmla="*/ 56 h 397"/>
                <a:gd name="T14" fmla="*/ 227 w 567"/>
                <a:gd name="T15" fmla="*/ 0 h 397"/>
                <a:gd name="T16" fmla="*/ 397 w 567"/>
                <a:gd name="T17" fmla="*/ 0 h 397"/>
                <a:gd name="T18" fmla="*/ 397 w 567"/>
                <a:gd name="T19" fmla="*/ 113 h 397"/>
                <a:gd name="T20" fmla="*/ 567 w 567"/>
                <a:gd name="T21" fmla="*/ 113 h 397"/>
                <a:gd name="T22" fmla="*/ 567 w 567"/>
                <a:gd name="T23" fmla="*/ 283 h 397"/>
                <a:gd name="T24" fmla="*/ 510 w 567"/>
                <a:gd name="T25" fmla="*/ 283 h 397"/>
                <a:gd name="T26" fmla="*/ 510 w 567"/>
                <a:gd name="T27" fmla="*/ 340 h 397"/>
                <a:gd name="T28" fmla="*/ 397 w 567"/>
                <a:gd name="T29" fmla="*/ 340 h 397"/>
                <a:gd name="T30" fmla="*/ 397 w 567"/>
                <a:gd name="T31" fmla="*/ 397 h 397"/>
                <a:gd name="T32" fmla="*/ 340 w 567"/>
                <a:gd name="T33" fmla="*/ 397 h 397"/>
                <a:gd name="T34" fmla="*/ 340 w 567"/>
                <a:gd name="T35" fmla="*/ 340 h 397"/>
                <a:gd name="T36" fmla="*/ 227 w 567"/>
                <a:gd name="T37" fmla="*/ 340 h 397"/>
                <a:gd name="T38" fmla="*/ 227 w 567"/>
                <a:gd name="T39" fmla="*/ 283 h 397"/>
                <a:gd name="T40" fmla="*/ 170 w 567"/>
                <a:gd name="T41" fmla="*/ 283 h 397"/>
                <a:gd name="T42" fmla="*/ 170 w 567"/>
                <a:gd name="T43" fmla="*/ 340 h 397"/>
                <a:gd name="T44" fmla="*/ 113 w 567"/>
                <a:gd name="T45" fmla="*/ 340 h 397"/>
                <a:gd name="T46" fmla="*/ 113 w 567"/>
                <a:gd name="T47" fmla="*/ 397 h 397"/>
                <a:gd name="T48" fmla="*/ 57 w 567"/>
                <a:gd name="T49" fmla="*/ 397 h 397"/>
                <a:gd name="T50" fmla="*/ 57 w 567"/>
                <a:gd name="T51" fmla="*/ 283 h 397"/>
                <a:gd name="T52" fmla="*/ 0 w 567"/>
                <a:gd name="T53" fmla="*/ 28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7" h="397">
                  <a:moveTo>
                    <a:pt x="0" y="283"/>
                  </a:moveTo>
                  <a:lnTo>
                    <a:pt x="0" y="113"/>
                  </a:lnTo>
                  <a:lnTo>
                    <a:pt x="57" y="113"/>
                  </a:lnTo>
                  <a:lnTo>
                    <a:pt x="57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397" y="0"/>
                  </a:lnTo>
                  <a:lnTo>
                    <a:pt x="397" y="113"/>
                  </a:lnTo>
                  <a:lnTo>
                    <a:pt x="567" y="113"/>
                  </a:lnTo>
                  <a:lnTo>
                    <a:pt x="567" y="283"/>
                  </a:lnTo>
                  <a:lnTo>
                    <a:pt x="510" y="283"/>
                  </a:lnTo>
                  <a:lnTo>
                    <a:pt x="510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283"/>
                  </a:lnTo>
                  <a:lnTo>
                    <a:pt x="0" y="28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3" name="Freeform 289"/>
            <p:cNvSpPr>
              <a:spLocks/>
            </p:cNvSpPr>
            <p:nvPr/>
          </p:nvSpPr>
          <p:spPr bwMode="auto">
            <a:xfrm>
              <a:off x="4271" y="290"/>
              <a:ext cx="341" cy="397"/>
            </a:xfrm>
            <a:custGeom>
              <a:avLst/>
              <a:gdLst>
                <a:gd name="T0" fmla="*/ 341 w 341"/>
                <a:gd name="T1" fmla="*/ 397 h 397"/>
                <a:gd name="T2" fmla="*/ 57 w 341"/>
                <a:gd name="T3" fmla="*/ 397 h 397"/>
                <a:gd name="T4" fmla="*/ 57 w 341"/>
                <a:gd name="T5" fmla="*/ 283 h 397"/>
                <a:gd name="T6" fmla="*/ 0 w 341"/>
                <a:gd name="T7" fmla="*/ 283 h 397"/>
                <a:gd name="T8" fmla="*/ 0 w 341"/>
                <a:gd name="T9" fmla="*/ 113 h 397"/>
                <a:gd name="T10" fmla="*/ 57 w 341"/>
                <a:gd name="T11" fmla="*/ 113 h 397"/>
                <a:gd name="T12" fmla="*/ 57 w 341"/>
                <a:gd name="T13" fmla="*/ 56 h 397"/>
                <a:gd name="T14" fmla="*/ 114 w 341"/>
                <a:gd name="T15" fmla="*/ 56 h 397"/>
                <a:gd name="T16" fmla="*/ 114 w 341"/>
                <a:gd name="T17" fmla="*/ 0 h 397"/>
                <a:gd name="T18" fmla="*/ 341 w 341"/>
                <a:gd name="T19" fmla="*/ 0 h 397"/>
                <a:gd name="T20" fmla="*/ 341 w 341"/>
                <a:gd name="T21" fmla="*/ 56 h 397"/>
                <a:gd name="T22" fmla="*/ 227 w 341"/>
                <a:gd name="T23" fmla="*/ 56 h 397"/>
                <a:gd name="T24" fmla="*/ 227 w 341"/>
                <a:gd name="T25" fmla="*/ 227 h 397"/>
                <a:gd name="T26" fmla="*/ 341 w 341"/>
                <a:gd name="T27" fmla="*/ 227 h 397"/>
                <a:gd name="T28" fmla="*/ 341 w 341"/>
                <a:gd name="T2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1" h="397">
                  <a:moveTo>
                    <a:pt x="341" y="397"/>
                  </a:moveTo>
                  <a:lnTo>
                    <a:pt x="57" y="397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341" y="0"/>
                  </a:lnTo>
                  <a:lnTo>
                    <a:pt x="341" y="56"/>
                  </a:lnTo>
                  <a:lnTo>
                    <a:pt x="227" y="56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39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4" name="Freeform 290"/>
            <p:cNvSpPr>
              <a:spLocks/>
            </p:cNvSpPr>
            <p:nvPr/>
          </p:nvSpPr>
          <p:spPr bwMode="auto">
            <a:xfrm>
              <a:off x="3761" y="63"/>
              <a:ext cx="907" cy="964"/>
            </a:xfrm>
            <a:custGeom>
              <a:avLst/>
              <a:gdLst>
                <a:gd name="T0" fmla="*/ 851 w 907"/>
                <a:gd name="T1" fmla="*/ 227 h 964"/>
                <a:gd name="T2" fmla="*/ 851 w 907"/>
                <a:gd name="T3" fmla="*/ 170 h 964"/>
                <a:gd name="T4" fmla="*/ 794 w 907"/>
                <a:gd name="T5" fmla="*/ 170 h 964"/>
                <a:gd name="T6" fmla="*/ 794 w 907"/>
                <a:gd name="T7" fmla="*/ 113 h 964"/>
                <a:gd name="T8" fmla="*/ 851 w 907"/>
                <a:gd name="T9" fmla="*/ 113 h 964"/>
                <a:gd name="T10" fmla="*/ 851 w 907"/>
                <a:gd name="T11" fmla="*/ 57 h 964"/>
                <a:gd name="T12" fmla="*/ 907 w 907"/>
                <a:gd name="T13" fmla="*/ 57 h 964"/>
                <a:gd name="T14" fmla="*/ 907 w 907"/>
                <a:gd name="T15" fmla="*/ 0 h 964"/>
                <a:gd name="T16" fmla="*/ 624 w 907"/>
                <a:gd name="T17" fmla="*/ 0 h 964"/>
                <a:gd name="T18" fmla="*/ 624 w 907"/>
                <a:gd name="T19" fmla="*/ 57 h 964"/>
                <a:gd name="T20" fmla="*/ 510 w 907"/>
                <a:gd name="T21" fmla="*/ 57 h 964"/>
                <a:gd name="T22" fmla="*/ 510 w 907"/>
                <a:gd name="T23" fmla="*/ 113 h 964"/>
                <a:gd name="T24" fmla="*/ 454 w 907"/>
                <a:gd name="T25" fmla="*/ 113 h 964"/>
                <a:gd name="T26" fmla="*/ 454 w 907"/>
                <a:gd name="T27" fmla="*/ 170 h 964"/>
                <a:gd name="T28" fmla="*/ 340 w 907"/>
                <a:gd name="T29" fmla="*/ 170 h 964"/>
                <a:gd name="T30" fmla="*/ 340 w 907"/>
                <a:gd name="T31" fmla="*/ 340 h 964"/>
                <a:gd name="T32" fmla="*/ 284 w 907"/>
                <a:gd name="T33" fmla="*/ 340 h 964"/>
                <a:gd name="T34" fmla="*/ 284 w 907"/>
                <a:gd name="T35" fmla="*/ 454 h 964"/>
                <a:gd name="T36" fmla="*/ 170 w 907"/>
                <a:gd name="T37" fmla="*/ 454 h 964"/>
                <a:gd name="T38" fmla="*/ 170 w 907"/>
                <a:gd name="T39" fmla="*/ 510 h 964"/>
                <a:gd name="T40" fmla="*/ 57 w 907"/>
                <a:gd name="T41" fmla="*/ 510 h 964"/>
                <a:gd name="T42" fmla="*/ 57 w 907"/>
                <a:gd name="T43" fmla="*/ 794 h 964"/>
                <a:gd name="T44" fmla="*/ 0 w 907"/>
                <a:gd name="T45" fmla="*/ 794 h 964"/>
                <a:gd name="T46" fmla="*/ 0 w 907"/>
                <a:gd name="T47" fmla="*/ 850 h 964"/>
                <a:gd name="T48" fmla="*/ 114 w 907"/>
                <a:gd name="T49" fmla="*/ 850 h 964"/>
                <a:gd name="T50" fmla="*/ 114 w 907"/>
                <a:gd name="T51" fmla="*/ 907 h 964"/>
                <a:gd name="T52" fmla="*/ 170 w 907"/>
                <a:gd name="T53" fmla="*/ 907 h 964"/>
                <a:gd name="T54" fmla="*/ 170 w 907"/>
                <a:gd name="T55" fmla="*/ 964 h 964"/>
                <a:gd name="T56" fmla="*/ 284 w 907"/>
                <a:gd name="T57" fmla="*/ 964 h 964"/>
                <a:gd name="T58" fmla="*/ 284 w 907"/>
                <a:gd name="T59" fmla="*/ 850 h 964"/>
                <a:gd name="T60" fmla="*/ 397 w 907"/>
                <a:gd name="T61" fmla="*/ 850 h 964"/>
                <a:gd name="T62" fmla="*/ 397 w 907"/>
                <a:gd name="T63" fmla="*/ 737 h 964"/>
                <a:gd name="T64" fmla="*/ 454 w 907"/>
                <a:gd name="T65" fmla="*/ 737 h 964"/>
                <a:gd name="T66" fmla="*/ 454 w 907"/>
                <a:gd name="T67" fmla="*/ 624 h 964"/>
                <a:gd name="T68" fmla="*/ 510 w 907"/>
                <a:gd name="T69" fmla="*/ 624 h 964"/>
                <a:gd name="T70" fmla="*/ 510 w 907"/>
                <a:gd name="T71" fmla="*/ 680 h 964"/>
                <a:gd name="T72" fmla="*/ 624 w 907"/>
                <a:gd name="T73" fmla="*/ 680 h 964"/>
                <a:gd name="T74" fmla="*/ 624 w 907"/>
                <a:gd name="T75" fmla="*/ 624 h 964"/>
                <a:gd name="T76" fmla="*/ 567 w 907"/>
                <a:gd name="T77" fmla="*/ 624 h 964"/>
                <a:gd name="T78" fmla="*/ 567 w 907"/>
                <a:gd name="T79" fmla="*/ 510 h 964"/>
                <a:gd name="T80" fmla="*/ 510 w 907"/>
                <a:gd name="T81" fmla="*/ 510 h 964"/>
                <a:gd name="T82" fmla="*/ 510 w 907"/>
                <a:gd name="T83" fmla="*/ 340 h 964"/>
                <a:gd name="T84" fmla="*/ 567 w 907"/>
                <a:gd name="T85" fmla="*/ 340 h 964"/>
                <a:gd name="T86" fmla="*/ 567 w 907"/>
                <a:gd name="T87" fmla="*/ 283 h 964"/>
                <a:gd name="T88" fmla="*/ 624 w 907"/>
                <a:gd name="T89" fmla="*/ 283 h 964"/>
                <a:gd name="T90" fmla="*/ 624 w 907"/>
                <a:gd name="T91" fmla="*/ 227 h 964"/>
                <a:gd name="T92" fmla="*/ 851 w 907"/>
                <a:gd name="T93" fmla="*/ 22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7" h="964">
                  <a:moveTo>
                    <a:pt x="851" y="227"/>
                  </a:moveTo>
                  <a:lnTo>
                    <a:pt x="851" y="170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851" y="113"/>
                  </a:lnTo>
                  <a:lnTo>
                    <a:pt x="851" y="57"/>
                  </a:lnTo>
                  <a:lnTo>
                    <a:pt x="907" y="57"/>
                  </a:lnTo>
                  <a:lnTo>
                    <a:pt x="907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340" y="170"/>
                  </a:lnTo>
                  <a:lnTo>
                    <a:pt x="340" y="340"/>
                  </a:lnTo>
                  <a:lnTo>
                    <a:pt x="284" y="340"/>
                  </a:lnTo>
                  <a:lnTo>
                    <a:pt x="284" y="454"/>
                  </a:lnTo>
                  <a:lnTo>
                    <a:pt x="170" y="454"/>
                  </a:lnTo>
                  <a:lnTo>
                    <a:pt x="170" y="510"/>
                  </a:lnTo>
                  <a:lnTo>
                    <a:pt x="57" y="510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850"/>
                  </a:lnTo>
                  <a:lnTo>
                    <a:pt x="114" y="850"/>
                  </a:lnTo>
                  <a:lnTo>
                    <a:pt x="114" y="907"/>
                  </a:lnTo>
                  <a:lnTo>
                    <a:pt x="170" y="907"/>
                  </a:lnTo>
                  <a:lnTo>
                    <a:pt x="170" y="964"/>
                  </a:lnTo>
                  <a:lnTo>
                    <a:pt x="284" y="964"/>
                  </a:lnTo>
                  <a:lnTo>
                    <a:pt x="284" y="850"/>
                  </a:lnTo>
                  <a:lnTo>
                    <a:pt x="397" y="850"/>
                  </a:lnTo>
                  <a:lnTo>
                    <a:pt x="397" y="737"/>
                  </a:lnTo>
                  <a:lnTo>
                    <a:pt x="454" y="737"/>
                  </a:lnTo>
                  <a:lnTo>
                    <a:pt x="454" y="624"/>
                  </a:lnTo>
                  <a:lnTo>
                    <a:pt x="510" y="624"/>
                  </a:lnTo>
                  <a:lnTo>
                    <a:pt x="510" y="680"/>
                  </a:lnTo>
                  <a:lnTo>
                    <a:pt x="624" y="680"/>
                  </a:lnTo>
                  <a:lnTo>
                    <a:pt x="624" y="624"/>
                  </a:lnTo>
                  <a:lnTo>
                    <a:pt x="567" y="624"/>
                  </a:lnTo>
                  <a:lnTo>
                    <a:pt x="567" y="510"/>
                  </a:lnTo>
                  <a:lnTo>
                    <a:pt x="510" y="510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624" y="283"/>
                  </a:lnTo>
                  <a:lnTo>
                    <a:pt x="624" y="227"/>
                  </a:lnTo>
                  <a:lnTo>
                    <a:pt x="851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5" name="Freeform 291"/>
            <p:cNvSpPr>
              <a:spLocks/>
            </p:cNvSpPr>
            <p:nvPr/>
          </p:nvSpPr>
          <p:spPr bwMode="auto">
            <a:xfrm>
              <a:off x="4498" y="120"/>
              <a:ext cx="737" cy="1304"/>
            </a:xfrm>
            <a:custGeom>
              <a:avLst/>
              <a:gdLst>
                <a:gd name="T0" fmla="*/ 284 w 737"/>
                <a:gd name="T1" fmla="*/ 0 h 1304"/>
                <a:gd name="T2" fmla="*/ 114 w 737"/>
                <a:gd name="T3" fmla="*/ 0 h 1304"/>
                <a:gd name="T4" fmla="*/ 114 w 737"/>
                <a:gd name="T5" fmla="*/ 56 h 1304"/>
                <a:gd name="T6" fmla="*/ 57 w 737"/>
                <a:gd name="T7" fmla="*/ 56 h 1304"/>
                <a:gd name="T8" fmla="*/ 57 w 737"/>
                <a:gd name="T9" fmla="*/ 113 h 1304"/>
                <a:gd name="T10" fmla="*/ 114 w 737"/>
                <a:gd name="T11" fmla="*/ 113 h 1304"/>
                <a:gd name="T12" fmla="*/ 114 w 737"/>
                <a:gd name="T13" fmla="*/ 226 h 1304"/>
                <a:gd name="T14" fmla="*/ 0 w 737"/>
                <a:gd name="T15" fmla="*/ 226 h 1304"/>
                <a:gd name="T16" fmla="*/ 0 w 737"/>
                <a:gd name="T17" fmla="*/ 397 h 1304"/>
                <a:gd name="T18" fmla="*/ 114 w 737"/>
                <a:gd name="T19" fmla="*/ 397 h 1304"/>
                <a:gd name="T20" fmla="*/ 114 w 737"/>
                <a:gd name="T21" fmla="*/ 567 h 1304"/>
                <a:gd name="T22" fmla="*/ 57 w 737"/>
                <a:gd name="T23" fmla="*/ 567 h 1304"/>
                <a:gd name="T24" fmla="*/ 57 w 737"/>
                <a:gd name="T25" fmla="*/ 680 h 1304"/>
                <a:gd name="T26" fmla="*/ 227 w 737"/>
                <a:gd name="T27" fmla="*/ 680 h 1304"/>
                <a:gd name="T28" fmla="*/ 227 w 737"/>
                <a:gd name="T29" fmla="*/ 850 h 1304"/>
                <a:gd name="T30" fmla="*/ 340 w 737"/>
                <a:gd name="T31" fmla="*/ 850 h 1304"/>
                <a:gd name="T32" fmla="*/ 340 w 737"/>
                <a:gd name="T33" fmla="*/ 907 h 1304"/>
                <a:gd name="T34" fmla="*/ 511 w 737"/>
                <a:gd name="T35" fmla="*/ 907 h 1304"/>
                <a:gd name="T36" fmla="*/ 511 w 737"/>
                <a:gd name="T37" fmla="*/ 1190 h 1304"/>
                <a:gd name="T38" fmla="*/ 567 w 737"/>
                <a:gd name="T39" fmla="*/ 1190 h 1304"/>
                <a:gd name="T40" fmla="*/ 567 w 737"/>
                <a:gd name="T41" fmla="*/ 1304 h 1304"/>
                <a:gd name="T42" fmla="*/ 624 w 737"/>
                <a:gd name="T43" fmla="*/ 1304 h 1304"/>
                <a:gd name="T44" fmla="*/ 624 w 737"/>
                <a:gd name="T45" fmla="*/ 1247 h 1304"/>
                <a:gd name="T46" fmla="*/ 737 w 737"/>
                <a:gd name="T47" fmla="*/ 1247 h 1304"/>
                <a:gd name="T48" fmla="*/ 737 w 737"/>
                <a:gd name="T49" fmla="*/ 1077 h 1304"/>
                <a:gd name="T50" fmla="*/ 681 w 737"/>
                <a:gd name="T51" fmla="*/ 1077 h 1304"/>
                <a:gd name="T52" fmla="*/ 681 w 737"/>
                <a:gd name="T53" fmla="*/ 964 h 1304"/>
                <a:gd name="T54" fmla="*/ 737 w 737"/>
                <a:gd name="T55" fmla="*/ 964 h 1304"/>
                <a:gd name="T56" fmla="*/ 737 w 737"/>
                <a:gd name="T57" fmla="*/ 680 h 1304"/>
                <a:gd name="T58" fmla="*/ 681 w 737"/>
                <a:gd name="T59" fmla="*/ 680 h 1304"/>
                <a:gd name="T60" fmla="*/ 681 w 737"/>
                <a:gd name="T61" fmla="*/ 623 h 1304"/>
                <a:gd name="T62" fmla="*/ 567 w 737"/>
                <a:gd name="T63" fmla="*/ 623 h 1304"/>
                <a:gd name="T64" fmla="*/ 567 w 737"/>
                <a:gd name="T65" fmla="*/ 567 h 1304"/>
                <a:gd name="T66" fmla="*/ 454 w 737"/>
                <a:gd name="T67" fmla="*/ 567 h 1304"/>
                <a:gd name="T68" fmla="*/ 454 w 737"/>
                <a:gd name="T69" fmla="*/ 453 h 1304"/>
                <a:gd name="T70" fmla="*/ 397 w 737"/>
                <a:gd name="T71" fmla="*/ 453 h 1304"/>
                <a:gd name="T72" fmla="*/ 397 w 737"/>
                <a:gd name="T73" fmla="*/ 397 h 1304"/>
                <a:gd name="T74" fmla="*/ 340 w 737"/>
                <a:gd name="T75" fmla="*/ 397 h 1304"/>
                <a:gd name="T76" fmla="*/ 340 w 737"/>
                <a:gd name="T77" fmla="*/ 56 h 1304"/>
                <a:gd name="T78" fmla="*/ 284 w 737"/>
                <a:gd name="T79" fmla="*/ 56 h 1304"/>
                <a:gd name="T80" fmla="*/ 284 w 737"/>
                <a:gd name="T81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7" h="1304">
                  <a:moveTo>
                    <a:pt x="284" y="0"/>
                  </a:moveTo>
                  <a:lnTo>
                    <a:pt x="114" y="0"/>
                  </a:lnTo>
                  <a:lnTo>
                    <a:pt x="114" y="56"/>
                  </a:lnTo>
                  <a:lnTo>
                    <a:pt x="57" y="56"/>
                  </a:lnTo>
                  <a:lnTo>
                    <a:pt x="57" y="113"/>
                  </a:lnTo>
                  <a:lnTo>
                    <a:pt x="114" y="113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680"/>
                  </a:lnTo>
                  <a:lnTo>
                    <a:pt x="227" y="680"/>
                  </a:lnTo>
                  <a:lnTo>
                    <a:pt x="227" y="850"/>
                  </a:lnTo>
                  <a:lnTo>
                    <a:pt x="340" y="850"/>
                  </a:lnTo>
                  <a:lnTo>
                    <a:pt x="340" y="907"/>
                  </a:lnTo>
                  <a:lnTo>
                    <a:pt x="511" y="907"/>
                  </a:lnTo>
                  <a:lnTo>
                    <a:pt x="511" y="1190"/>
                  </a:lnTo>
                  <a:lnTo>
                    <a:pt x="567" y="1190"/>
                  </a:lnTo>
                  <a:lnTo>
                    <a:pt x="567" y="1304"/>
                  </a:lnTo>
                  <a:lnTo>
                    <a:pt x="624" y="1304"/>
                  </a:lnTo>
                  <a:lnTo>
                    <a:pt x="624" y="1247"/>
                  </a:lnTo>
                  <a:lnTo>
                    <a:pt x="737" y="1247"/>
                  </a:lnTo>
                  <a:lnTo>
                    <a:pt x="737" y="1077"/>
                  </a:lnTo>
                  <a:lnTo>
                    <a:pt x="681" y="1077"/>
                  </a:lnTo>
                  <a:lnTo>
                    <a:pt x="681" y="964"/>
                  </a:lnTo>
                  <a:lnTo>
                    <a:pt x="737" y="964"/>
                  </a:lnTo>
                  <a:lnTo>
                    <a:pt x="737" y="680"/>
                  </a:lnTo>
                  <a:lnTo>
                    <a:pt x="681" y="680"/>
                  </a:lnTo>
                  <a:lnTo>
                    <a:pt x="681" y="623"/>
                  </a:lnTo>
                  <a:lnTo>
                    <a:pt x="567" y="623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453"/>
                  </a:lnTo>
                  <a:lnTo>
                    <a:pt x="397" y="453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6" name="Freeform 292"/>
            <p:cNvSpPr>
              <a:spLocks/>
            </p:cNvSpPr>
            <p:nvPr/>
          </p:nvSpPr>
          <p:spPr bwMode="auto">
            <a:xfrm>
              <a:off x="2797" y="3805"/>
              <a:ext cx="397" cy="681"/>
            </a:xfrm>
            <a:custGeom>
              <a:avLst/>
              <a:gdLst>
                <a:gd name="T0" fmla="*/ 170 w 397"/>
                <a:gd name="T1" fmla="*/ 0 h 681"/>
                <a:gd name="T2" fmla="*/ 170 w 397"/>
                <a:gd name="T3" fmla="*/ 227 h 681"/>
                <a:gd name="T4" fmla="*/ 114 w 397"/>
                <a:gd name="T5" fmla="*/ 227 h 681"/>
                <a:gd name="T6" fmla="*/ 114 w 397"/>
                <a:gd name="T7" fmla="*/ 397 h 681"/>
                <a:gd name="T8" fmla="*/ 57 w 397"/>
                <a:gd name="T9" fmla="*/ 397 h 681"/>
                <a:gd name="T10" fmla="*/ 57 w 397"/>
                <a:gd name="T11" fmla="*/ 567 h 681"/>
                <a:gd name="T12" fmla="*/ 0 w 397"/>
                <a:gd name="T13" fmla="*/ 567 h 681"/>
                <a:gd name="T14" fmla="*/ 0 w 397"/>
                <a:gd name="T15" fmla="*/ 681 h 681"/>
                <a:gd name="T16" fmla="*/ 170 w 397"/>
                <a:gd name="T17" fmla="*/ 681 h 681"/>
                <a:gd name="T18" fmla="*/ 170 w 397"/>
                <a:gd name="T19" fmla="*/ 624 h 681"/>
                <a:gd name="T20" fmla="*/ 284 w 397"/>
                <a:gd name="T21" fmla="*/ 624 h 681"/>
                <a:gd name="T22" fmla="*/ 284 w 397"/>
                <a:gd name="T23" fmla="*/ 170 h 681"/>
                <a:gd name="T24" fmla="*/ 397 w 397"/>
                <a:gd name="T25" fmla="*/ 170 h 681"/>
                <a:gd name="T26" fmla="*/ 397 w 397"/>
                <a:gd name="T27" fmla="*/ 114 h 681"/>
                <a:gd name="T28" fmla="*/ 340 w 397"/>
                <a:gd name="T29" fmla="*/ 114 h 681"/>
                <a:gd name="T30" fmla="*/ 340 w 397"/>
                <a:gd name="T31" fmla="*/ 0 h 681"/>
                <a:gd name="T32" fmla="*/ 170 w 397"/>
                <a:gd name="T33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681">
                  <a:moveTo>
                    <a:pt x="170" y="0"/>
                  </a:moveTo>
                  <a:lnTo>
                    <a:pt x="170" y="227"/>
                  </a:lnTo>
                  <a:lnTo>
                    <a:pt x="114" y="227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81"/>
                  </a:lnTo>
                  <a:lnTo>
                    <a:pt x="170" y="681"/>
                  </a:lnTo>
                  <a:lnTo>
                    <a:pt x="170" y="624"/>
                  </a:lnTo>
                  <a:lnTo>
                    <a:pt x="284" y="624"/>
                  </a:lnTo>
                  <a:lnTo>
                    <a:pt x="284" y="170"/>
                  </a:lnTo>
                  <a:lnTo>
                    <a:pt x="397" y="170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17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7" name="Freeform 293"/>
            <p:cNvSpPr>
              <a:spLocks/>
            </p:cNvSpPr>
            <p:nvPr/>
          </p:nvSpPr>
          <p:spPr bwMode="auto">
            <a:xfrm>
              <a:off x="3081" y="3805"/>
              <a:ext cx="340" cy="511"/>
            </a:xfrm>
            <a:custGeom>
              <a:avLst/>
              <a:gdLst>
                <a:gd name="T0" fmla="*/ 56 w 340"/>
                <a:gd name="T1" fmla="*/ 0 h 511"/>
                <a:gd name="T2" fmla="*/ 56 w 340"/>
                <a:gd name="T3" fmla="*/ 114 h 511"/>
                <a:gd name="T4" fmla="*/ 113 w 340"/>
                <a:gd name="T5" fmla="*/ 114 h 511"/>
                <a:gd name="T6" fmla="*/ 113 w 340"/>
                <a:gd name="T7" fmla="*/ 170 h 511"/>
                <a:gd name="T8" fmla="*/ 0 w 340"/>
                <a:gd name="T9" fmla="*/ 170 h 511"/>
                <a:gd name="T10" fmla="*/ 0 w 340"/>
                <a:gd name="T11" fmla="*/ 511 h 511"/>
                <a:gd name="T12" fmla="*/ 113 w 340"/>
                <a:gd name="T13" fmla="*/ 511 h 511"/>
                <a:gd name="T14" fmla="*/ 113 w 340"/>
                <a:gd name="T15" fmla="*/ 454 h 511"/>
                <a:gd name="T16" fmla="*/ 170 w 340"/>
                <a:gd name="T17" fmla="*/ 454 h 511"/>
                <a:gd name="T18" fmla="*/ 170 w 340"/>
                <a:gd name="T19" fmla="*/ 284 h 511"/>
                <a:gd name="T20" fmla="*/ 340 w 340"/>
                <a:gd name="T21" fmla="*/ 284 h 511"/>
                <a:gd name="T22" fmla="*/ 340 w 340"/>
                <a:gd name="T23" fmla="*/ 170 h 511"/>
                <a:gd name="T24" fmla="*/ 283 w 340"/>
                <a:gd name="T25" fmla="*/ 170 h 511"/>
                <a:gd name="T26" fmla="*/ 283 w 340"/>
                <a:gd name="T27" fmla="*/ 57 h 511"/>
                <a:gd name="T28" fmla="*/ 227 w 340"/>
                <a:gd name="T29" fmla="*/ 57 h 511"/>
                <a:gd name="T30" fmla="*/ 227 w 340"/>
                <a:gd name="T31" fmla="*/ 0 h 511"/>
                <a:gd name="T32" fmla="*/ 56 w 340"/>
                <a:gd name="T33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0" h="511">
                  <a:moveTo>
                    <a:pt x="56" y="0"/>
                  </a:moveTo>
                  <a:lnTo>
                    <a:pt x="56" y="114"/>
                  </a:lnTo>
                  <a:lnTo>
                    <a:pt x="113" y="114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511"/>
                  </a:lnTo>
                  <a:lnTo>
                    <a:pt x="113" y="511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284"/>
                  </a:lnTo>
                  <a:lnTo>
                    <a:pt x="340" y="284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56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8" name="Freeform 294"/>
            <p:cNvSpPr>
              <a:spLocks/>
            </p:cNvSpPr>
            <p:nvPr/>
          </p:nvSpPr>
          <p:spPr bwMode="auto">
            <a:xfrm>
              <a:off x="2967" y="3975"/>
              <a:ext cx="511" cy="737"/>
            </a:xfrm>
            <a:custGeom>
              <a:avLst/>
              <a:gdLst>
                <a:gd name="T0" fmla="*/ 454 w 511"/>
                <a:gd name="T1" fmla="*/ 0 h 737"/>
                <a:gd name="T2" fmla="*/ 511 w 511"/>
                <a:gd name="T3" fmla="*/ 0 h 737"/>
                <a:gd name="T4" fmla="*/ 511 w 511"/>
                <a:gd name="T5" fmla="*/ 170 h 737"/>
                <a:gd name="T6" fmla="*/ 454 w 511"/>
                <a:gd name="T7" fmla="*/ 170 h 737"/>
                <a:gd name="T8" fmla="*/ 454 w 511"/>
                <a:gd name="T9" fmla="*/ 341 h 737"/>
                <a:gd name="T10" fmla="*/ 397 w 511"/>
                <a:gd name="T11" fmla="*/ 341 h 737"/>
                <a:gd name="T12" fmla="*/ 397 w 511"/>
                <a:gd name="T13" fmla="*/ 454 h 737"/>
                <a:gd name="T14" fmla="*/ 341 w 511"/>
                <a:gd name="T15" fmla="*/ 454 h 737"/>
                <a:gd name="T16" fmla="*/ 341 w 511"/>
                <a:gd name="T17" fmla="*/ 511 h 737"/>
                <a:gd name="T18" fmla="*/ 341 w 511"/>
                <a:gd name="T19" fmla="*/ 567 h 737"/>
                <a:gd name="T20" fmla="*/ 284 w 511"/>
                <a:gd name="T21" fmla="*/ 567 h 737"/>
                <a:gd name="T22" fmla="*/ 227 w 511"/>
                <a:gd name="T23" fmla="*/ 567 h 737"/>
                <a:gd name="T24" fmla="*/ 227 w 511"/>
                <a:gd name="T25" fmla="*/ 681 h 737"/>
                <a:gd name="T26" fmla="*/ 170 w 511"/>
                <a:gd name="T27" fmla="*/ 681 h 737"/>
                <a:gd name="T28" fmla="*/ 170 w 511"/>
                <a:gd name="T29" fmla="*/ 737 h 737"/>
                <a:gd name="T30" fmla="*/ 0 w 511"/>
                <a:gd name="T31" fmla="*/ 737 h 737"/>
                <a:gd name="T32" fmla="*/ 0 w 511"/>
                <a:gd name="T33" fmla="*/ 454 h 737"/>
                <a:gd name="T34" fmla="*/ 114 w 511"/>
                <a:gd name="T35" fmla="*/ 454 h 737"/>
                <a:gd name="T36" fmla="*/ 114 w 511"/>
                <a:gd name="T37" fmla="*/ 341 h 737"/>
                <a:gd name="T38" fmla="*/ 227 w 511"/>
                <a:gd name="T39" fmla="*/ 341 h 737"/>
                <a:gd name="T40" fmla="*/ 227 w 511"/>
                <a:gd name="T41" fmla="*/ 284 h 737"/>
                <a:gd name="T42" fmla="*/ 284 w 511"/>
                <a:gd name="T43" fmla="*/ 284 h 737"/>
                <a:gd name="T44" fmla="*/ 284 w 511"/>
                <a:gd name="T45" fmla="*/ 114 h 737"/>
                <a:gd name="T46" fmla="*/ 454 w 511"/>
                <a:gd name="T47" fmla="*/ 114 h 737"/>
                <a:gd name="T48" fmla="*/ 454 w 511"/>
                <a:gd name="T49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1" h="737">
                  <a:moveTo>
                    <a:pt x="454" y="0"/>
                  </a:moveTo>
                  <a:lnTo>
                    <a:pt x="511" y="0"/>
                  </a:lnTo>
                  <a:lnTo>
                    <a:pt x="511" y="170"/>
                  </a:lnTo>
                  <a:lnTo>
                    <a:pt x="454" y="170"/>
                  </a:lnTo>
                  <a:lnTo>
                    <a:pt x="454" y="341"/>
                  </a:lnTo>
                  <a:lnTo>
                    <a:pt x="397" y="341"/>
                  </a:lnTo>
                  <a:lnTo>
                    <a:pt x="397" y="454"/>
                  </a:lnTo>
                  <a:lnTo>
                    <a:pt x="341" y="454"/>
                  </a:lnTo>
                  <a:lnTo>
                    <a:pt x="341" y="511"/>
                  </a:lnTo>
                  <a:lnTo>
                    <a:pt x="341" y="567"/>
                  </a:lnTo>
                  <a:lnTo>
                    <a:pt x="284" y="567"/>
                  </a:lnTo>
                  <a:lnTo>
                    <a:pt x="227" y="567"/>
                  </a:lnTo>
                  <a:lnTo>
                    <a:pt x="227" y="681"/>
                  </a:lnTo>
                  <a:lnTo>
                    <a:pt x="170" y="681"/>
                  </a:lnTo>
                  <a:lnTo>
                    <a:pt x="170" y="737"/>
                  </a:lnTo>
                  <a:lnTo>
                    <a:pt x="0" y="737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341"/>
                  </a:lnTo>
                  <a:lnTo>
                    <a:pt x="227" y="341"/>
                  </a:lnTo>
                  <a:lnTo>
                    <a:pt x="227" y="284"/>
                  </a:lnTo>
                  <a:lnTo>
                    <a:pt x="284" y="284"/>
                  </a:lnTo>
                  <a:lnTo>
                    <a:pt x="284" y="114"/>
                  </a:lnTo>
                  <a:lnTo>
                    <a:pt x="454" y="114"/>
                  </a:lnTo>
                  <a:lnTo>
                    <a:pt x="45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9" name="Freeform 295"/>
            <p:cNvSpPr>
              <a:spLocks/>
            </p:cNvSpPr>
            <p:nvPr/>
          </p:nvSpPr>
          <p:spPr bwMode="auto">
            <a:xfrm>
              <a:off x="2173" y="3692"/>
              <a:ext cx="284" cy="227"/>
            </a:xfrm>
            <a:custGeom>
              <a:avLst/>
              <a:gdLst>
                <a:gd name="T0" fmla="*/ 0 w 284"/>
                <a:gd name="T1" fmla="*/ 227 h 227"/>
                <a:gd name="T2" fmla="*/ 171 w 284"/>
                <a:gd name="T3" fmla="*/ 227 h 227"/>
                <a:gd name="T4" fmla="*/ 171 w 284"/>
                <a:gd name="T5" fmla="*/ 170 h 227"/>
                <a:gd name="T6" fmla="*/ 284 w 284"/>
                <a:gd name="T7" fmla="*/ 170 h 227"/>
                <a:gd name="T8" fmla="*/ 284 w 284"/>
                <a:gd name="T9" fmla="*/ 0 h 227"/>
                <a:gd name="T10" fmla="*/ 171 w 284"/>
                <a:gd name="T11" fmla="*/ 0 h 227"/>
                <a:gd name="T12" fmla="*/ 171 w 284"/>
                <a:gd name="T13" fmla="*/ 56 h 227"/>
                <a:gd name="T14" fmla="*/ 114 w 284"/>
                <a:gd name="T15" fmla="*/ 56 h 227"/>
                <a:gd name="T16" fmla="*/ 114 w 284"/>
                <a:gd name="T17" fmla="*/ 113 h 227"/>
                <a:gd name="T18" fmla="*/ 57 w 284"/>
                <a:gd name="T19" fmla="*/ 113 h 227"/>
                <a:gd name="T20" fmla="*/ 57 w 284"/>
                <a:gd name="T21" fmla="*/ 170 h 227"/>
                <a:gd name="T22" fmla="*/ 0 w 284"/>
                <a:gd name="T23" fmla="*/ 170 h 227"/>
                <a:gd name="T24" fmla="*/ 0 w 284"/>
                <a:gd name="T2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4" h="227">
                  <a:moveTo>
                    <a:pt x="0" y="227"/>
                  </a:moveTo>
                  <a:lnTo>
                    <a:pt x="171" y="227"/>
                  </a:lnTo>
                  <a:lnTo>
                    <a:pt x="171" y="170"/>
                  </a:lnTo>
                  <a:lnTo>
                    <a:pt x="284" y="170"/>
                  </a:lnTo>
                  <a:lnTo>
                    <a:pt x="284" y="0"/>
                  </a:lnTo>
                  <a:lnTo>
                    <a:pt x="171" y="0"/>
                  </a:lnTo>
                  <a:lnTo>
                    <a:pt x="171" y="56"/>
                  </a:lnTo>
                  <a:lnTo>
                    <a:pt x="114" y="56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0" name="Freeform 296"/>
            <p:cNvSpPr>
              <a:spLocks/>
            </p:cNvSpPr>
            <p:nvPr/>
          </p:nvSpPr>
          <p:spPr bwMode="auto">
            <a:xfrm>
              <a:off x="2003" y="3862"/>
              <a:ext cx="454" cy="397"/>
            </a:xfrm>
            <a:custGeom>
              <a:avLst/>
              <a:gdLst>
                <a:gd name="T0" fmla="*/ 454 w 454"/>
                <a:gd name="T1" fmla="*/ 0 h 397"/>
                <a:gd name="T2" fmla="*/ 454 w 454"/>
                <a:gd name="T3" fmla="*/ 170 h 397"/>
                <a:gd name="T4" fmla="*/ 397 w 454"/>
                <a:gd name="T5" fmla="*/ 170 h 397"/>
                <a:gd name="T6" fmla="*/ 397 w 454"/>
                <a:gd name="T7" fmla="*/ 227 h 397"/>
                <a:gd name="T8" fmla="*/ 341 w 454"/>
                <a:gd name="T9" fmla="*/ 227 h 397"/>
                <a:gd name="T10" fmla="*/ 341 w 454"/>
                <a:gd name="T11" fmla="*/ 283 h 397"/>
                <a:gd name="T12" fmla="*/ 284 w 454"/>
                <a:gd name="T13" fmla="*/ 283 h 397"/>
                <a:gd name="T14" fmla="*/ 284 w 454"/>
                <a:gd name="T15" fmla="*/ 397 h 397"/>
                <a:gd name="T16" fmla="*/ 114 w 454"/>
                <a:gd name="T17" fmla="*/ 397 h 397"/>
                <a:gd name="T18" fmla="*/ 114 w 454"/>
                <a:gd name="T19" fmla="*/ 340 h 397"/>
                <a:gd name="T20" fmla="*/ 0 w 454"/>
                <a:gd name="T21" fmla="*/ 340 h 397"/>
                <a:gd name="T22" fmla="*/ 0 w 454"/>
                <a:gd name="T23" fmla="*/ 227 h 397"/>
                <a:gd name="T24" fmla="*/ 57 w 454"/>
                <a:gd name="T25" fmla="*/ 227 h 397"/>
                <a:gd name="T26" fmla="*/ 57 w 454"/>
                <a:gd name="T27" fmla="*/ 113 h 397"/>
                <a:gd name="T28" fmla="*/ 114 w 454"/>
                <a:gd name="T29" fmla="*/ 113 h 397"/>
                <a:gd name="T30" fmla="*/ 114 w 454"/>
                <a:gd name="T31" fmla="*/ 57 h 397"/>
                <a:gd name="T32" fmla="*/ 341 w 454"/>
                <a:gd name="T33" fmla="*/ 57 h 397"/>
                <a:gd name="T34" fmla="*/ 341 w 454"/>
                <a:gd name="T35" fmla="*/ 0 h 397"/>
                <a:gd name="T36" fmla="*/ 454 w 454"/>
                <a:gd name="T37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4" h="397">
                  <a:moveTo>
                    <a:pt x="454" y="0"/>
                  </a:moveTo>
                  <a:lnTo>
                    <a:pt x="454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341" y="227"/>
                  </a:lnTo>
                  <a:lnTo>
                    <a:pt x="341" y="283"/>
                  </a:lnTo>
                  <a:lnTo>
                    <a:pt x="284" y="283"/>
                  </a:lnTo>
                  <a:lnTo>
                    <a:pt x="284" y="397"/>
                  </a:lnTo>
                  <a:lnTo>
                    <a:pt x="114" y="397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13"/>
                  </a:lnTo>
                  <a:lnTo>
                    <a:pt x="114" y="113"/>
                  </a:lnTo>
                  <a:lnTo>
                    <a:pt x="114" y="57"/>
                  </a:lnTo>
                  <a:lnTo>
                    <a:pt x="341" y="57"/>
                  </a:lnTo>
                  <a:lnTo>
                    <a:pt x="341" y="0"/>
                  </a:lnTo>
                  <a:lnTo>
                    <a:pt x="45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1" name="Freeform 297"/>
            <p:cNvSpPr>
              <a:spLocks/>
            </p:cNvSpPr>
            <p:nvPr/>
          </p:nvSpPr>
          <p:spPr bwMode="auto">
            <a:xfrm>
              <a:off x="1777" y="4145"/>
              <a:ext cx="396" cy="794"/>
            </a:xfrm>
            <a:custGeom>
              <a:avLst/>
              <a:gdLst>
                <a:gd name="T0" fmla="*/ 396 w 396"/>
                <a:gd name="T1" fmla="*/ 171 h 794"/>
                <a:gd name="T2" fmla="*/ 396 w 396"/>
                <a:gd name="T3" fmla="*/ 511 h 794"/>
                <a:gd name="T4" fmla="*/ 340 w 396"/>
                <a:gd name="T5" fmla="*/ 511 h 794"/>
                <a:gd name="T6" fmla="*/ 340 w 396"/>
                <a:gd name="T7" fmla="*/ 681 h 794"/>
                <a:gd name="T8" fmla="*/ 283 w 396"/>
                <a:gd name="T9" fmla="*/ 681 h 794"/>
                <a:gd name="T10" fmla="*/ 283 w 396"/>
                <a:gd name="T11" fmla="*/ 794 h 794"/>
                <a:gd name="T12" fmla="*/ 170 w 396"/>
                <a:gd name="T13" fmla="*/ 794 h 794"/>
                <a:gd name="T14" fmla="*/ 170 w 396"/>
                <a:gd name="T15" fmla="*/ 681 h 794"/>
                <a:gd name="T16" fmla="*/ 113 w 396"/>
                <a:gd name="T17" fmla="*/ 681 h 794"/>
                <a:gd name="T18" fmla="*/ 113 w 396"/>
                <a:gd name="T19" fmla="*/ 624 h 794"/>
                <a:gd name="T20" fmla="*/ 56 w 396"/>
                <a:gd name="T21" fmla="*/ 624 h 794"/>
                <a:gd name="T22" fmla="*/ 56 w 396"/>
                <a:gd name="T23" fmla="*/ 511 h 794"/>
                <a:gd name="T24" fmla="*/ 0 w 396"/>
                <a:gd name="T25" fmla="*/ 511 h 794"/>
                <a:gd name="T26" fmla="*/ 0 w 396"/>
                <a:gd name="T27" fmla="*/ 341 h 794"/>
                <a:gd name="T28" fmla="*/ 56 w 396"/>
                <a:gd name="T29" fmla="*/ 341 h 794"/>
                <a:gd name="T30" fmla="*/ 56 w 396"/>
                <a:gd name="T31" fmla="*/ 227 h 794"/>
                <a:gd name="T32" fmla="*/ 113 w 396"/>
                <a:gd name="T33" fmla="*/ 227 h 794"/>
                <a:gd name="T34" fmla="*/ 113 w 396"/>
                <a:gd name="T35" fmla="*/ 57 h 794"/>
                <a:gd name="T36" fmla="*/ 170 w 396"/>
                <a:gd name="T37" fmla="*/ 57 h 794"/>
                <a:gd name="T38" fmla="*/ 170 w 396"/>
                <a:gd name="T39" fmla="*/ 0 h 794"/>
                <a:gd name="T40" fmla="*/ 226 w 396"/>
                <a:gd name="T41" fmla="*/ 0 h 794"/>
                <a:gd name="T42" fmla="*/ 226 w 396"/>
                <a:gd name="T43" fmla="*/ 57 h 794"/>
                <a:gd name="T44" fmla="*/ 340 w 396"/>
                <a:gd name="T45" fmla="*/ 57 h 794"/>
                <a:gd name="T46" fmla="*/ 340 w 396"/>
                <a:gd name="T47" fmla="*/ 114 h 794"/>
                <a:gd name="T48" fmla="*/ 396 w 396"/>
                <a:gd name="T49" fmla="*/ 114 h 794"/>
                <a:gd name="T50" fmla="*/ 396 w 396"/>
                <a:gd name="T51" fmla="*/ 171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6" h="794">
                  <a:moveTo>
                    <a:pt x="396" y="171"/>
                  </a:moveTo>
                  <a:lnTo>
                    <a:pt x="396" y="511"/>
                  </a:lnTo>
                  <a:lnTo>
                    <a:pt x="340" y="511"/>
                  </a:lnTo>
                  <a:lnTo>
                    <a:pt x="340" y="681"/>
                  </a:lnTo>
                  <a:lnTo>
                    <a:pt x="283" y="681"/>
                  </a:lnTo>
                  <a:lnTo>
                    <a:pt x="283" y="794"/>
                  </a:lnTo>
                  <a:lnTo>
                    <a:pt x="170" y="794"/>
                  </a:lnTo>
                  <a:lnTo>
                    <a:pt x="170" y="681"/>
                  </a:lnTo>
                  <a:lnTo>
                    <a:pt x="113" y="681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56" y="511"/>
                  </a:lnTo>
                  <a:lnTo>
                    <a:pt x="0" y="511"/>
                  </a:lnTo>
                  <a:lnTo>
                    <a:pt x="0" y="341"/>
                  </a:lnTo>
                  <a:lnTo>
                    <a:pt x="56" y="341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396" y="114"/>
                  </a:lnTo>
                  <a:lnTo>
                    <a:pt x="396" y="17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2" name="Freeform 298"/>
            <p:cNvSpPr>
              <a:spLocks/>
            </p:cNvSpPr>
            <p:nvPr/>
          </p:nvSpPr>
          <p:spPr bwMode="auto">
            <a:xfrm>
              <a:off x="2117" y="3805"/>
              <a:ext cx="850" cy="1474"/>
            </a:xfrm>
            <a:custGeom>
              <a:avLst/>
              <a:gdLst>
                <a:gd name="T0" fmla="*/ 56 w 850"/>
                <a:gd name="T1" fmla="*/ 454 h 1474"/>
                <a:gd name="T2" fmla="*/ 56 w 850"/>
                <a:gd name="T3" fmla="*/ 851 h 1474"/>
                <a:gd name="T4" fmla="*/ 0 w 850"/>
                <a:gd name="T5" fmla="*/ 851 h 1474"/>
                <a:gd name="T6" fmla="*/ 0 w 850"/>
                <a:gd name="T7" fmla="*/ 1078 h 1474"/>
                <a:gd name="T8" fmla="*/ 56 w 850"/>
                <a:gd name="T9" fmla="*/ 1078 h 1474"/>
                <a:gd name="T10" fmla="*/ 56 w 850"/>
                <a:gd name="T11" fmla="*/ 1474 h 1474"/>
                <a:gd name="T12" fmla="*/ 170 w 850"/>
                <a:gd name="T13" fmla="*/ 1474 h 1474"/>
                <a:gd name="T14" fmla="*/ 170 w 850"/>
                <a:gd name="T15" fmla="*/ 1304 h 1474"/>
                <a:gd name="T16" fmla="*/ 227 w 850"/>
                <a:gd name="T17" fmla="*/ 1304 h 1474"/>
                <a:gd name="T18" fmla="*/ 227 w 850"/>
                <a:gd name="T19" fmla="*/ 1248 h 1474"/>
                <a:gd name="T20" fmla="*/ 170 w 850"/>
                <a:gd name="T21" fmla="*/ 1248 h 1474"/>
                <a:gd name="T22" fmla="*/ 170 w 850"/>
                <a:gd name="T23" fmla="*/ 1021 h 1474"/>
                <a:gd name="T24" fmla="*/ 113 w 850"/>
                <a:gd name="T25" fmla="*/ 1021 h 1474"/>
                <a:gd name="T26" fmla="*/ 113 w 850"/>
                <a:gd name="T27" fmla="*/ 907 h 1474"/>
                <a:gd name="T28" fmla="*/ 170 w 850"/>
                <a:gd name="T29" fmla="*/ 907 h 1474"/>
                <a:gd name="T30" fmla="*/ 170 w 850"/>
                <a:gd name="T31" fmla="*/ 851 h 1474"/>
                <a:gd name="T32" fmla="*/ 227 w 850"/>
                <a:gd name="T33" fmla="*/ 851 h 1474"/>
                <a:gd name="T34" fmla="*/ 227 w 850"/>
                <a:gd name="T35" fmla="*/ 794 h 1474"/>
                <a:gd name="T36" fmla="*/ 283 w 850"/>
                <a:gd name="T37" fmla="*/ 794 h 1474"/>
                <a:gd name="T38" fmla="*/ 283 w 850"/>
                <a:gd name="T39" fmla="*/ 737 h 1474"/>
                <a:gd name="T40" fmla="*/ 283 w 850"/>
                <a:gd name="T41" fmla="*/ 681 h 1474"/>
                <a:gd name="T42" fmla="*/ 340 w 850"/>
                <a:gd name="T43" fmla="*/ 681 h 1474"/>
                <a:gd name="T44" fmla="*/ 340 w 850"/>
                <a:gd name="T45" fmla="*/ 567 h 1474"/>
                <a:gd name="T46" fmla="*/ 453 w 850"/>
                <a:gd name="T47" fmla="*/ 567 h 1474"/>
                <a:gd name="T48" fmla="*/ 453 w 850"/>
                <a:gd name="T49" fmla="*/ 454 h 1474"/>
                <a:gd name="T50" fmla="*/ 567 w 850"/>
                <a:gd name="T51" fmla="*/ 454 h 1474"/>
                <a:gd name="T52" fmla="*/ 567 w 850"/>
                <a:gd name="T53" fmla="*/ 511 h 1474"/>
                <a:gd name="T54" fmla="*/ 680 w 850"/>
                <a:gd name="T55" fmla="*/ 511 h 1474"/>
                <a:gd name="T56" fmla="*/ 680 w 850"/>
                <a:gd name="T57" fmla="*/ 454 h 1474"/>
                <a:gd name="T58" fmla="*/ 737 w 850"/>
                <a:gd name="T59" fmla="*/ 454 h 1474"/>
                <a:gd name="T60" fmla="*/ 737 w 850"/>
                <a:gd name="T61" fmla="*/ 397 h 1474"/>
                <a:gd name="T62" fmla="*/ 794 w 850"/>
                <a:gd name="T63" fmla="*/ 397 h 1474"/>
                <a:gd name="T64" fmla="*/ 794 w 850"/>
                <a:gd name="T65" fmla="*/ 227 h 1474"/>
                <a:gd name="T66" fmla="*/ 850 w 850"/>
                <a:gd name="T67" fmla="*/ 227 h 1474"/>
                <a:gd name="T68" fmla="*/ 850 w 850"/>
                <a:gd name="T69" fmla="*/ 57 h 1474"/>
                <a:gd name="T70" fmla="*/ 567 w 850"/>
                <a:gd name="T71" fmla="*/ 57 h 1474"/>
                <a:gd name="T72" fmla="*/ 567 w 850"/>
                <a:gd name="T73" fmla="*/ 0 h 1474"/>
                <a:gd name="T74" fmla="*/ 510 w 850"/>
                <a:gd name="T75" fmla="*/ 0 h 1474"/>
                <a:gd name="T76" fmla="*/ 510 w 850"/>
                <a:gd name="T77" fmla="*/ 57 h 1474"/>
                <a:gd name="T78" fmla="*/ 453 w 850"/>
                <a:gd name="T79" fmla="*/ 57 h 1474"/>
                <a:gd name="T80" fmla="*/ 453 w 850"/>
                <a:gd name="T81" fmla="*/ 0 h 1474"/>
                <a:gd name="T82" fmla="*/ 397 w 850"/>
                <a:gd name="T83" fmla="*/ 0 h 1474"/>
                <a:gd name="T84" fmla="*/ 397 w 850"/>
                <a:gd name="T85" fmla="*/ 114 h 1474"/>
                <a:gd name="T86" fmla="*/ 340 w 850"/>
                <a:gd name="T87" fmla="*/ 114 h 1474"/>
                <a:gd name="T88" fmla="*/ 340 w 850"/>
                <a:gd name="T89" fmla="*/ 227 h 1474"/>
                <a:gd name="T90" fmla="*/ 283 w 850"/>
                <a:gd name="T91" fmla="*/ 227 h 1474"/>
                <a:gd name="T92" fmla="*/ 283 w 850"/>
                <a:gd name="T93" fmla="*/ 284 h 1474"/>
                <a:gd name="T94" fmla="*/ 227 w 850"/>
                <a:gd name="T95" fmla="*/ 284 h 1474"/>
                <a:gd name="T96" fmla="*/ 227 w 850"/>
                <a:gd name="T97" fmla="*/ 340 h 1474"/>
                <a:gd name="T98" fmla="*/ 170 w 850"/>
                <a:gd name="T99" fmla="*/ 340 h 1474"/>
                <a:gd name="T100" fmla="*/ 170 w 850"/>
                <a:gd name="T101" fmla="*/ 454 h 1474"/>
                <a:gd name="T102" fmla="*/ 56 w 850"/>
                <a:gd name="T103" fmla="*/ 45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50" h="1474">
                  <a:moveTo>
                    <a:pt x="56" y="454"/>
                  </a:moveTo>
                  <a:lnTo>
                    <a:pt x="56" y="851"/>
                  </a:lnTo>
                  <a:lnTo>
                    <a:pt x="0" y="851"/>
                  </a:lnTo>
                  <a:lnTo>
                    <a:pt x="0" y="1078"/>
                  </a:lnTo>
                  <a:lnTo>
                    <a:pt x="56" y="1078"/>
                  </a:lnTo>
                  <a:lnTo>
                    <a:pt x="56" y="1474"/>
                  </a:lnTo>
                  <a:lnTo>
                    <a:pt x="170" y="1474"/>
                  </a:lnTo>
                  <a:lnTo>
                    <a:pt x="170" y="1304"/>
                  </a:lnTo>
                  <a:lnTo>
                    <a:pt x="227" y="1304"/>
                  </a:lnTo>
                  <a:lnTo>
                    <a:pt x="227" y="1248"/>
                  </a:lnTo>
                  <a:lnTo>
                    <a:pt x="170" y="1248"/>
                  </a:lnTo>
                  <a:lnTo>
                    <a:pt x="170" y="1021"/>
                  </a:lnTo>
                  <a:lnTo>
                    <a:pt x="113" y="1021"/>
                  </a:lnTo>
                  <a:lnTo>
                    <a:pt x="113" y="907"/>
                  </a:lnTo>
                  <a:lnTo>
                    <a:pt x="170" y="907"/>
                  </a:lnTo>
                  <a:lnTo>
                    <a:pt x="170" y="851"/>
                  </a:lnTo>
                  <a:lnTo>
                    <a:pt x="227" y="851"/>
                  </a:lnTo>
                  <a:lnTo>
                    <a:pt x="227" y="794"/>
                  </a:lnTo>
                  <a:lnTo>
                    <a:pt x="283" y="794"/>
                  </a:lnTo>
                  <a:lnTo>
                    <a:pt x="283" y="737"/>
                  </a:lnTo>
                  <a:lnTo>
                    <a:pt x="283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454"/>
                  </a:lnTo>
                  <a:lnTo>
                    <a:pt x="567" y="454"/>
                  </a:lnTo>
                  <a:lnTo>
                    <a:pt x="567" y="511"/>
                  </a:lnTo>
                  <a:lnTo>
                    <a:pt x="680" y="511"/>
                  </a:lnTo>
                  <a:lnTo>
                    <a:pt x="680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794" y="397"/>
                  </a:lnTo>
                  <a:lnTo>
                    <a:pt x="794" y="227"/>
                  </a:lnTo>
                  <a:lnTo>
                    <a:pt x="850" y="227"/>
                  </a:lnTo>
                  <a:lnTo>
                    <a:pt x="850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397" y="0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283" y="227"/>
                  </a:lnTo>
                  <a:lnTo>
                    <a:pt x="283" y="284"/>
                  </a:lnTo>
                  <a:lnTo>
                    <a:pt x="227" y="284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454"/>
                  </a:lnTo>
                  <a:lnTo>
                    <a:pt x="56" y="45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3" name="Freeform 299"/>
            <p:cNvSpPr>
              <a:spLocks/>
            </p:cNvSpPr>
            <p:nvPr/>
          </p:nvSpPr>
          <p:spPr bwMode="auto">
            <a:xfrm>
              <a:off x="2230" y="4259"/>
              <a:ext cx="737" cy="850"/>
            </a:xfrm>
            <a:custGeom>
              <a:avLst/>
              <a:gdLst>
                <a:gd name="T0" fmla="*/ 114 w 737"/>
                <a:gd name="T1" fmla="*/ 850 h 850"/>
                <a:gd name="T2" fmla="*/ 170 w 737"/>
                <a:gd name="T3" fmla="*/ 850 h 850"/>
                <a:gd name="T4" fmla="*/ 227 w 737"/>
                <a:gd name="T5" fmla="*/ 850 h 850"/>
                <a:gd name="T6" fmla="*/ 227 w 737"/>
                <a:gd name="T7" fmla="*/ 794 h 850"/>
                <a:gd name="T8" fmla="*/ 170 w 737"/>
                <a:gd name="T9" fmla="*/ 794 h 850"/>
                <a:gd name="T10" fmla="*/ 170 w 737"/>
                <a:gd name="T11" fmla="*/ 680 h 850"/>
                <a:gd name="T12" fmla="*/ 340 w 737"/>
                <a:gd name="T13" fmla="*/ 680 h 850"/>
                <a:gd name="T14" fmla="*/ 340 w 737"/>
                <a:gd name="T15" fmla="*/ 624 h 850"/>
                <a:gd name="T16" fmla="*/ 227 w 737"/>
                <a:gd name="T17" fmla="*/ 624 h 850"/>
                <a:gd name="T18" fmla="*/ 227 w 737"/>
                <a:gd name="T19" fmla="*/ 510 h 850"/>
                <a:gd name="T20" fmla="*/ 340 w 737"/>
                <a:gd name="T21" fmla="*/ 510 h 850"/>
                <a:gd name="T22" fmla="*/ 340 w 737"/>
                <a:gd name="T23" fmla="*/ 453 h 850"/>
                <a:gd name="T24" fmla="*/ 454 w 737"/>
                <a:gd name="T25" fmla="*/ 453 h 850"/>
                <a:gd name="T26" fmla="*/ 454 w 737"/>
                <a:gd name="T27" fmla="*/ 510 h 850"/>
                <a:gd name="T28" fmla="*/ 567 w 737"/>
                <a:gd name="T29" fmla="*/ 510 h 850"/>
                <a:gd name="T30" fmla="*/ 567 w 737"/>
                <a:gd name="T31" fmla="*/ 453 h 850"/>
                <a:gd name="T32" fmla="*/ 737 w 737"/>
                <a:gd name="T33" fmla="*/ 453 h 850"/>
                <a:gd name="T34" fmla="*/ 737 w 737"/>
                <a:gd name="T35" fmla="*/ 227 h 850"/>
                <a:gd name="T36" fmla="*/ 567 w 737"/>
                <a:gd name="T37" fmla="*/ 227 h 850"/>
                <a:gd name="T38" fmla="*/ 567 w 737"/>
                <a:gd name="T39" fmla="*/ 113 h 850"/>
                <a:gd name="T40" fmla="*/ 624 w 737"/>
                <a:gd name="T41" fmla="*/ 113 h 850"/>
                <a:gd name="T42" fmla="*/ 624 w 737"/>
                <a:gd name="T43" fmla="*/ 0 h 850"/>
                <a:gd name="T44" fmla="*/ 567 w 737"/>
                <a:gd name="T45" fmla="*/ 0 h 850"/>
                <a:gd name="T46" fmla="*/ 567 w 737"/>
                <a:gd name="T47" fmla="*/ 57 h 850"/>
                <a:gd name="T48" fmla="*/ 454 w 737"/>
                <a:gd name="T49" fmla="*/ 57 h 850"/>
                <a:gd name="T50" fmla="*/ 454 w 737"/>
                <a:gd name="T51" fmla="*/ 0 h 850"/>
                <a:gd name="T52" fmla="*/ 340 w 737"/>
                <a:gd name="T53" fmla="*/ 0 h 850"/>
                <a:gd name="T54" fmla="*/ 340 w 737"/>
                <a:gd name="T55" fmla="*/ 113 h 850"/>
                <a:gd name="T56" fmla="*/ 227 w 737"/>
                <a:gd name="T57" fmla="*/ 113 h 850"/>
                <a:gd name="T58" fmla="*/ 227 w 737"/>
                <a:gd name="T59" fmla="*/ 227 h 850"/>
                <a:gd name="T60" fmla="*/ 170 w 737"/>
                <a:gd name="T61" fmla="*/ 227 h 850"/>
                <a:gd name="T62" fmla="*/ 170 w 737"/>
                <a:gd name="T63" fmla="*/ 340 h 850"/>
                <a:gd name="T64" fmla="*/ 114 w 737"/>
                <a:gd name="T65" fmla="*/ 340 h 850"/>
                <a:gd name="T66" fmla="*/ 114 w 737"/>
                <a:gd name="T67" fmla="*/ 397 h 850"/>
                <a:gd name="T68" fmla="*/ 57 w 737"/>
                <a:gd name="T69" fmla="*/ 397 h 850"/>
                <a:gd name="T70" fmla="*/ 57 w 737"/>
                <a:gd name="T71" fmla="*/ 453 h 850"/>
                <a:gd name="T72" fmla="*/ 0 w 737"/>
                <a:gd name="T73" fmla="*/ 453 h 850"/>
                <a:gd name="T74" fmla="*/ 0 w 737"/>
                <a:gd name="T75" fmla="*/ 567 h 850"/>
                <a:gd name="T76" fmla="*/ 57 w 737"/>
                <a:gd name="T77" fmla="*/ 567 h 850"/>
                <a:gd name="T78" fmla="*/ 57 w 737"/>
                <a:gd name="T79" fmla="*/ 794 h 850"/>
                <a:gd name="T80" fmla="*/ 114 w 737"/>
                <a:gd name="T81" fmla="*/ 794 h 850"/>
                <a:gd name="T82" fmla="*/ 114 w 737"/>
                <a:gd name="T83" fmla="*/ 85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37" h="850">
                  <a:moveTo>
                    <a:pt x="114" y="850"/>
                  </a:moveTo>
                  <a:lnTo>
                    <a:pt x="170" y="850"/>
                  </a:lnTo>
                  <a:lnTo>
                    <a:pt x="227" y="850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70" y="680"/>
                  </a:lnTo>
                  <a:lnTo>
                    <a:pt x="340" y="680"/>
                  </a:lnTo>
                  <a:lnTo>
                    <a:pt x="340" y="624"/>
                  </a:lnTo>
                  <a:lnTo>
                    <a:pt x="227" y="624"/>
                  </a:lnTo>
                  <a:lnTo>
                    <a:pt x="227" y="510"/>
                  </a:lnTo>
                  <a:lnTo>
                    <a:pt x="340" y="510"/>
                  </a:lnTo>
                  <a:lnTo>
                    <a:pt x="340" y="453"/>
                  </a:lnTo>
                  <a:lnTo>
                    <a:pt x="454" y="453"/>
                  </a:lnTo>
                  <a:lnTo>
                    <a:pt x="454" y="510"/>
                  </a:lnTo>
                  <a:lnTo>
                    <a:pt x="567" y="510"/>
                  </a:lnTo>
                  <a:lnTo>
                    <a:pt x="567" y="453"/>
                  </a:lnTo>
                  <a:lnTo>
                    <a:pt x="737" y="453"/>
                  </a:lnTo>
                  <a:lnTo>
                    <a:pt x="737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624" y="113"/>
                  </a:lnTo>
                  <a:lnTo>
                    <a:pt x="624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340"/>
                  </a:lnTo>
                  <a:lnTo>
                    <a:pt x="114" y="340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794"/>
                  </a:lnTo>
                  <a:lnTo>
                    <a:pt x="114" y="794"/>
                  </a:lnTo>
                  <a:lnTo>
                    <a:pt x="114" y="85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6" name="Freeform 302"/>
            <p:cNvSpPr>
              <a:spLocks/>
            </p:cNvSpPr>
            <p:nvPr/>
          </p:nvSpPr>
          <p:spPr bwMode="auto">
            <a:xfrm>
              <a:off x="2457" y="4712"/>
              <a:ext cx="680" cy="284"/>
            </a:xfrm>
            <a:custGeom>
              <a:avLst/>
              <a:gdLst>
                <a:gd name="T0" fmla="*/ 680 w 680"/>
                <a:gd name="T1" fmla="*/ 0 h 284"/>
                <a:gd name="T2" fmla="*/ 680 w 680"/>
                <a:gd name="T3" fmla="*/ 114 h 284"/>
                <a:gd name="T4" fmla="*/ 624 w 680"/>
                <a:gd name="T5" fmla="*/ 114 h 284"/>
                <a:gd name="T6" fmla="*/ 624 w 680"/>
                <a:gd name="T7" fmla="*/ 171 h 284"/>
                <a:gd name="T8" fmla="*/ 510 w 680"/>
                <a:gd name="T9" fmla="*/ 171 h 284"/>
                <a:gd name="T10" fmla="*/ 510 w 680"/>
                <a:gd name="T11" fmla="*/ 227 h 284"/>
                <a:gd name="T12" fmla="*/ 454 w 680"/>
                <a:gd name="T13" fmla="*/ 227 h 284"/>
                <a:gd name="T14" fmla="*/ 454 w 680"/>
                <a:gd name="T15" fmla="*/ 284 h 284"/>
                <a:gd name="T16" fmla="*/ 340 w 680"/>
                <a:gd name="T17" fmla="*/ 284 h 284"/>
                <a:gd name="T18" fmla="*/ 340 w 680"/>
                <a:gd name="T19" fmla="*/ 227 h 284"/>
                <a:gd name="T20" fmla="*/ 113 w 680"/>
                <a:gd name="T21" fmla="*/ 227 h 284"/>
                <a:gd name="T22" fmla="*/ 113 w 680"/>
                <a:gd name="T23" fmla="*/ 171 h 284"/>
                <a:gd name="T24" fmla="*/ 0 w 680"/>
                <a:gd name="T25" fmla="*/ 171 h 284"/>
                <a:gd name="T26" fmla="*/ 0 w 680"/>
                <a:gd name="T27" fmla="*/ 57 h 284"/>
                <a:gd name="T28" fmla="*/ 113 w 680"/>
                <a:gd name="T29" fmla="*/ 57 h 284"/>
                <a:gd name="T30" fmla="*/ 113 w 680"/>
                <a:gd name="T31" fmla="*/ 0 h 284"/>
                <a:gd name="T32" fmla="*/ 170 w 680"/>
                <a:gd name="T33" fmla="*/ 0 h 284"/>
                <a:gd name="T34" fmla="*/ 227 w 680"/>
                <a:gd name="T35" fmla="*/ 0 h 284"/>
                <a:gd name="T36" fmla="*/ 227 w 680"/>
                <a:gd name="T37" fmla="*/ 57 h 284"/>
                <a:gd name="T38" fmla="*/ 340 w 680"/>
                <a:gd name="T39" fmla="*/ 57 h 284"/>
                <a:gd name="T40" fmla="*/ 340 w 680"/>
                <a:gd name="T41" fmla="*/ 0 h 284"/>
                <a:gd name="T42" fmla="*/ 680 w 680"/>
                <a:gd name="T43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80" h="284">
                  <a:moveTo>
                    <a:pt x="680" y="0"/>
                  </a:moveTo>
                  <a:lnTo>
                    <a:pt x="680" y="114"/>
                  </a:lnTo>
                  <a:lnTo>
                    <a:pt x="624" y="114"/>
                  </a:lnTo>
                  <a:lnTo>
                    <a:pt x="624" y="171"/>
                  </a:lnTo>
                  <a:lnTo>
                    <a:pt x="510" y="171"/>
                  </a:lnTo>
                  <a:lnTo>
                    <a:pt x="510" y="227"/>
                  </a:lnTo>
                  <a:lnTo>
                    <a:pt x="454" y="227"/>
                  </a:lnTo>
                  <a:lnTo>
                    <a:pt x="454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113" y="227"/>
                  </a:lnTo>
                  <a:lnTo>
                    <a:pt x="113" y="171"/>
                  </a:lnTo>
                  <a:lnTo>
                    <a:pt x="0" y="171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68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8" name="Freeform 304"/>
            <p:cNvSpPr>
              <a:spLocks/>
            </p:cNvSpPr>
            <p:nvPr/>
          </p:nvSpPr>
          <p:spPr bwMode="auto">
            <a:xfrm>
              <a:off x="1663" y="7491"/>
              <a:ext cx="227" cy="340"/>
            </a:xfrm>
            <a:custGeom>
              <a:avLst/>
              <a:gdLst>
                <a:gd name="T0" fmla="*/ 0 w 227"/>
                <a:gd name="T1" fmla="*/ 340 h 340"/>
                <a:gd name="T2" fmla="*/ 0 w 227"/>
                <a:gd name="T3" fmla="*/ 0 h 340"/>
                <a:gd name="T4" fmla="*/ 227 w 227"/>
                <a:gd name="T5" fmla="*/ 0 h 340"/>
                <a:gd name="T6" fmla="*/ 227 w 227"/>
                <a:gd name="T7" fmla="*/ 227 h 340"/>
                <a:gd name="T8" fmla="*/ 170 w 227"/>
                <a:gd name="T9" fmla="*/ 227 h 340"/>
                <a:gd name="T10" fmla="*/ 170 w 227"/>
                <a:gd name="T11" fmla="*/ 340 h 340"/>
                <a:gd name="T12" fmla="*/ 57 w 227"/>
                <a:gd name="T13" fmla="*/ 340 h 340"/>
                <a:gd name="T14" fmla="*/ 0 w 227"/>
                <a:gd name="T15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340">
                  <a:moveTo>
                    <a:pt x="0" y="340"/>
                  </a:moveTo>
                  <a:lnTo>
                    <a:pt x="0" y="0"/>
                  </a:lnTo>
                  <a:lnTo>
                    <a:pt x="227" y="0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340"/>
                  </a:lnTo>
                  <a:lnTo>
                    <a:pt x="57" y="340"/>
                  </a:lnTo>
                  <a:lnTo>
                    <a:pt x="0" y="34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9" name="Freeform 305"/>
            <p:cNvSpPr>
              <a:spLocks/>
            </p:cNvSpPr>
            <p:nvPr/>
          </p:nvSpPr>
          <p:spPr bwMode="auto">
            <a:xfrm>
              <a:off x="1890" y="7434"/>
              <a:ext cx="567" cy="454"/>
            </a:xfrm>
            <a:custGeom>
              <a:avLst/>
              <a:gdLst>
                <a:gd name="T0" fmla="*/ 0 w 567"/>
                <a:gd name="T1" fmla="*/ 340 h 454"/>
                <a:gd name="T2" fmla="*/ 0 w 567"/>
                <a:gd name="T3" fmla="*/ 397 h 454"/>
                <a:gd name="T4" fmla="*/ 113 w 567"/>
                <a:gd name="T5" fmla="*/ 397 h 454"/>
                <a:gd name="T6" fmla="*/ 113 w 567"/>
                <a:gd name="T7" fmla="*/ 454 h 454"/>
                <a:gd name="T8" fmla="*/ 283 w 567"/>
                <a:gd name="T9" fmla="*/ 454 h 454"/>
                <a:gd name="T10" fmla="*/ 340 w 567"/>
                <a:gd name="T11" fmla="*/ 454 h 454"/>
                <a:gd name="T12" fmla="*/ 340 w 567"/>
                <a:gd name="T13" fmla="*/ 397 h 454"/>
                <a:gd name="T14" fmla="*/ 510 w 567"/>
                <a:gd name="T15" fmla="*/ 397 h 454"/>
                <a:gd name="T16" fmla="*/ 510 w 567"/>
                <a:gd name="T17" fmla="*/ 340 h 454"/>
                <a:gd name="T18" fmla="*/ 567 w 567"/>
                <a:gd name="T19" fmla="*/ 340 h 454"/>
                <a:gd name="T20" fmla="*/ 567 w 567"/>
                <a:gd name="T21" fmla="*/ 113 h 454"/>
                <a:gd name="T22" fmla="*/ 454 w 567"/>
                <a:gd name="T23" fmla="*/ 113 h 454"/>
                <a:gd name="T24" fmla="*/ 454 w 567"/>
                <a:gd name="T25" fmla="*/ 0 h 454"/>
                <a:gd name="T26" fmla="*/ 397 w 567"/>
                <a:gd name="T27" fmla="*/ 0 h 454"/>
                <a:gd name="T28" fmla="*/ 397 w 567"/>
                <a:gd name="T29" fmla="*/ 57 h 454"/>
                <a:gd name="T30" fmla="*/ 227 w 567"/>
                <a:gd name="T31" fmla="*/ 57 h 454"/>
                <a:gd name="T32" fmla="*/ 227 w 567"/>
                <a:gd name="T33" fmla="*/ 113 h 454"/>
                <a:gd name="T34" fmla="*/ 170 w 567"/>
                <a:gd name="T35" fmla="*/ 113 h 454"/>
                <a:gd name="T36" fmla="*/ 170 w 567"/>
                <a:gd name="T37" fmla="*/ 170 h 454"/>
                <a:gd name="T38" fmla="*/ 113 w 567"/>
                <a:gd name="T39" fmla="*/ 170 h 454"/>
                <a:gd name="T40" fmla="*/ 113 w 567"/>
                <a:gd name="T41" fmla="*/ 284 h 454"/>
                <a:gd name="T42" fmla="*/ 57 w 567"/>
                <a:gd name="T43" fmla="*/ 284 h 454"/>
                <a:gd name="T44" fmla="*/ 57 w 567"/>
                <a:gd name="T45" fmla="*/ 340 h 454"/>
                <a:gd name="T46" fmla="*/ 0 w 567"/>
                <a:gd name="T47" fmla="*/ 34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7" h="454">
                  <a:moveTo>
                    <a:pt x="0" y="340"/>
                  </a:moveTo>
                  <a:lnTo>
                    <a:pt x="0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283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0" y="34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0" name="Freeform 306"/>
            <p:cNvSpPr>
              <a:spLocks/>
            </p:cNvSpPr>
            <p:nvPr/>
          </p:nvSpPr>
          <p:spPr bwMode="auto">
            <a:xfrm>
              <a:off x="1663" y="7151"/>
              <a:ext cx="624" cy="680"/>
            </a:xfrm>
            <a:custGeom>
              <a:avLst/>
              <a:gdLst>
                <a:gd name="T0" fmla="*/ 624 w 624"/>
                <a:gd name="T1" fmla="*/ 340 h 680"/>
                <a:gd name="T2" fmla="*/ 454 w 624"/>
                <a:gd name="T3" fmla="*/ 340 h 680"/>
                <a:gd name="T4" fmla="*/ 454 w 624"/>
                <a:gd name="T5" fmla="*/ 396 h 680"/>
                <a:gd name="T6" fmla="*/ 397 w 624"/>
                <a:gd name="T7" fmla="*/ 396 h 680"/>
                <a:gd name="T8" fmla="*/ 397 w 624"/>
                <a:gd name="T9" fmla="*/ 453 h 680"/>
                <a:gd name="T10" fmla="*/ 340 w 624"/>
                <a:gd name="T11" fmla="*/ 453 h 680"/>
                <a:gd name="T12" fmla="*/ 340 w 624"/>
                <a:gd name="T13" fmla="*/ 567 h 680"/>
                <a:gd name="T14" fmla="*/ 284 w 624"/>
                <a:gd name="T15" fmla="*/ 567 h 680"/>
                <a:gd name="T16" fmla="*/ 284 w 624"/>
                <a:gd name="T17" fmla="*/ 623 h 680"/>
                <a:gd name="T18" fmla="*/ 227 w 624"/>
                <a:gd name="T19" fmla="*/ 623 h 680"/>
                <a:gd name="T20" fmla="*/ 227 w 624"/>
                <a:gd name="T21" fmla="*/ 680 h 680"/>
                <a:gd name="T22" fmla="*/ 170 w 624"/>
                <a:gd name="T23" fmla="*/ 680 h 680"/>
                <a:gd name="T24" fmla="*/ 170 w 624"/>
                <a:gd name="T25" fmla="*/ 567 h 680"/>
                <a:gd name="T26" fmla="*/ 227 w 624"/>
                <a:gd name="T27" fmla="*/ 567 h 680"/>
                <a:gd name="T28" fmla="*/ 227 w 624"/>
                <a:gd name="T29" fmla="*/ 340 h 680"/>
                <a:gd name="T30" fmla="*/ 0 w 624"/>
                <a:gd name="T31" fmla="*/ 340 h 680"/>
                <a:gd name="T32" fmla="*/ 0 w 624"/>
                <a:gd name="T33" fmla="*/ 283 h 680"/>
                <a:gd name="T34" fmla="*/ 57 w 624"/>
                <a:gd name="T35" fmla="*/ 283 h 680"/>
                <a:gd name="T36" fmla="*/ 57 w 624"/>
                <a:gd name="T37" fmla="*/ 170 h 680"/>
                <a:gd name="T38" fmla="*/ 114 w 624"/>
                <a:gd name="T39" fmla="*/ 170 h 680"/>
                <a:gd name="T40" fmla="*/ 114 w 624"/>
                <a:gd name="T41" fmla="*/ 113 h 680"/>
                <a:gd name="T42" fmla="*/ 227 w 624"/>
                <a:gd name="T43" fmla="*/ 113 h 680"/>
                <a:gd name="T44" fmla="*/ 227 w 624"/>
                <a:gd name="T45" fmla="*/ 56 h 680"/>
                <a:gd name="T46" fmla="*/ 284 w 624"/>
                <a:gd name="T47" fmla="*/ 56 h 680"/>
                <a:gd name="T48" fmla="*/ 284 w 624"/>
                <a:gd name="T49" fmla="*/ 113 h 680"/>
                <a:gd name="T50" fmla="*/ 397 w 624"/>
                <a:gd name="T51" fmla="*/ 113 h 680"/>
                <a:gd name="T52" fmla="*/ 397 w 624"/>
                <a:gd name="T53" fmla="*/ 56 h 680"/>
                <a:gd name="T54" fmla="*/ 454 w 624"/>
                <a:gd name="T55" fmla="*/ 56 h 680"/>
                <a:gd name="T56" fmla="*/ 454 w 624"/>
                <a:gd name="T57" fmla="*/ 0 h 680"/>
                <a:gd name="T58" fmla="*/ 510 w 624"/>
                <a:gd name="T59" fmla="*/ 0 h 680"/>
                <a:gd name="T60" fmla="*/ 510 w 624"/>
                <a:gd name="T61" fmla="*/ 56 h 680"/>
                <a:gd name="T62" fmla="*/ 567 w 624"/>
                <a:gd name="T63" fmla="*/ 56 h 680"/>
                <a:gd name="T64" fmla="*/ 567 w 624"/>
                <a:gd name="T65" fmla="*/ 113 h 680"/>
                <a:gd name="T66" fmla="*/ 624 w 624"/>
                <a:gd name="T67" fmla="*/ 113 h 680"/>
                <a:gd name="T68" fmla="*/ 624 w 624"/>
                <a:gd name="T69" fmla="*/ 170 h 680"/>
                <a:gd name="T70" fmla="*/ 567 w 624"/>
                <a:gd name="T71" fmla="*/ 170 h 680"/>
                <a:gd name="T72" fmla="*/ 567 w 624"/>
                <a:gd name="T73" fmla="*/ 283 h 680"/>
                <a:gd name="T74" fmla="*/ 624 w 624"/>
                <a:gd name="T75" fmla="*/ 283 h 680"/>
                <a:gd name="T76" fmla="*/ 624 w 624"/>
                <a:gd name="T77" fmla="*/ 34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24" h="680">
                  <a:moveTo>
                    <a:pt x="624" y="340"/>
                  </a:moveTo>
                  <a:lnTo>
                    <a:pt x="454" y="340"/>
                  </a:lnTo>
                  <a:lnTo>
                    <a:pt x="454" y="396"/>
                  </a:lnTo>
                  <a:lnTo>
                    <a:pt x="397" y="396"/>
                  </a:lnTo>
                  <a:lnTo>
                    <a:pt x="397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284" y="567"/>
                  </a:lnTo>
                  <a:lnTo>
                    <a:pt x="284" y="623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510" y="0"/>
                  </a:lnTo>
                  <a:lnTo>
                    <a:pt x="510" y="56"/>
                  </a:lnTo>
                  <a:lnTo>
                    <a:pt x="567" y="56"/>
                  </a:lnTo>
                  <a:lnTo>
                    <a:pt x="567" y="113"/>
                  </a:lnTo>
                  <a:lnTo>
                    <a:pt x="624" y="113"/>
                  </a:lnTo>
                  <a:lnTo>
                    <a:pt x="624" y="170"/>
                  </a:lnTo>
                  <a:lnTo>
                    <a:pt x="567" y="170"/>
                  </a:lnTo>
                  <a:lnTo>
                    <a:pt x="567" y="283"/>
                  </a:lnTo>
                  <a:lnTo>
                    <a:pt x="624" y="283"/>
                  </a:lnTo>
                  <a:lnTo>
                    <a:pt x="624" y="34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1" name="Freeform 307"/>
            <p:cNvSpPr>
              <a:spLocks/>
            </p:cNvSpPr>
            <p:nvPr/>
          </p:nvSpPr>
          <p:spPr bwMode="auto">
            <a:xfrm>
              <a:off x="2173" y="6980"/>
              <a:ext cx="397" cy="454"/>
            </a:xfrm>
            <a:custGeom>
              <a:avLst/>
              <a:gdLst>
                <a:gd name="T0" fmla="*/ 57 w 397"/>
                <a:gd name="T1" fmla="*/ 454 h 454"/>
                <a:gd name="T2" fmla="*/ 227 w 397"/>
                <a:gd name="T3" fmla="*/ 454 h 454"/>
                <a:gd name="T4" fmla="*/ 227 w 397"/>
                <a:gd name="T5" fmla="*/ 397 h 454"/>
                <a:gd name="T6" fmla="*/ 341 w 397"/>
                <a:gd name="T7" fmla="*/ 397 h 454"/>
                <a:gd name="T8" fmla="*/ 341 w 397"/>
                <a:gd name="T9" fmla="*/ 341 h 454"/>
                <a:gd name="T10" fmla="*/ 397 w 397"/>
                <a:gd name="T11" fmla="*/ 341 h 454"/>
                <a:gd name="T12" fmla="*/ 397 w 397"/>
                <a:gd name="T13" fmla="*/ 284 h 454"/>
                <a:gd name="T14" fmla="*/ 284 w 397"/>
                <a:gd name="T15" fmla="*/ 284 h 454"/>
                <a:gd name="T16" fmla="*/ 284 w 397"/>
                <a:gd name="T17" fmla="*/ 171 h 454"/>
                <a:gd name="T18" fmla="*/ 227 w 397"/>
                <a:gd name="T19" fmla="*/ 171 h 454"/>
                <a:gd name="T20" fmla="*/ 227 w 397"/>
                <a:gd name="T21" fmla="*/ 114 h 454"/>
                <a:gd name="T22" fmla="*/ 171 w 397"/>
                <a:gd name="T23" fmla="*/ 114 h 454"/>
                <a:gd name="T24" fmla="*/ 171 w 397"/>
                <a:gd name="T25" fmla="*/ 57 h 454"/>
                <a:gd name="T26" fmla="*/ 114 w 397"/>
                <a:gd name="T27" fmla="*/ 57 h 454"/>
                <a:gd name="T28" fmla="*/ 114 w 397"/>
                <a:gd name="T29" fmla="*/ 0 h 454"/>
                <a:gd name="T30" fmla="*/ 0 w 397"/>
                <a:gd name="T31" fmla="*/ 0 h 454"/>
                <a:gd name="T32" fmla="*/ 0 w 397"/>
                <a:gd name="T33" fmla="*/ 227 h 454"/>
                <a:gd name="T34" fmla="*/ 57 w 397"/>
                <a:gd name="T35" fmla="*/ 227 h 454"/>
                <a:gd name="T36" fmla="*/ 57 w 397"/>
                <a:gd name="T37" fmla="*/ 284 h 454"/>
                <a:gd name="T38" fmla="*/ 114 w 397"/>
                <a:gd name="T39" fmla="*/ 284 h 454"/>
                <a:gd name="T40" fmla="*/ 114 w 397"/>
                <a:gd name="T41" fmla="*/ 341 h 454"/>
                <a:gd name="T42" fmla="*/ 57 w 397"/>
                <a:gd name="T43" fmla="*/ 341 h 454"/>
                <a:gd name="T44" fmla="*/ 57 w 397"/>
                <a:gd name="T4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7" h="454">
                  <a:moveTo>
                    <a:pt x="57" y="454"/>
                  </a:moveTo>
                  <a:lnTo>
                    <a:pt x="227" y="454"/>
                  </a:lnTo>
                  <a:lnTo>
                    <a:pt x="227" y="397"/>
                  </a:lnTo>
                  <a:lnTo>
                    <a:pt x="341" y="397"/>
                  </a:lnTo>
                  <a:lnTo>
                    <a:pt x="341" y="341"/>
                  </a:lnTo>
                  <a:lnTo>
                    <a:pt x="397" y="341"/>
                  </a:lnTo>
                  <a:lnTo>
                    <a:pt x="397" y="284"/>
                  </a:lnTo>
                  <a:lnTo>
                    <a:pt x="284" y="284"/>
                  </a:lnTo>
                  <a:lnTo>
                    <a:pt x="284" y="171"/>
                  </a:lnTo>
                  <a:lnTo>
                    <a:pt x="227" y="171"/>
                  </a:lnTo>
                  <a:lnTo>
                    <a:pt x="227" y="114"/>
                  </a:lnTo>
                  <a:lnTo>
                    <a:pt x="171" y="114"/>
                  </a:lnTo>
                  <a:lnTo>
                    <a:pt x="171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341"/>
                  </a:lnTo>
                  <a:lnTo>
                    <a:pt x="57" y="341"/>
                  </a:lnTo>
                  <a:lnTo>
                    <a:pt x="57" y="45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3" name="Freeform 309"/>
            <p:cNvSpPr>
              <a:spLocks/>
            </p:cNvSpPr>
            <p:nvPr/>
          </p:nvSpPr>
          <p:spPr bwMode="auto">
            <a:xfrm>
              <a:off x="1380" y="6413"/>
              <a:ext cx="623" cy="908"/>
            </a:xfrm>
            <a:custGeom>
              <a:avLst/>
              <a:gdLst>
                <a:gd name="T0" fmla="*/ 397 w 623"/>
                <a:gd name="T1" fmla="*/ 908 h 908"/>
                <a:gd name="T2" fmla="*/ 283 w 623"/>
                <a:gd name="T3" fmla="*/ 908 h 908"/>
                <a:gd name="T4" fmla="*/ 283 w 623"/>
                <a:gd name="T5" fmla="*/ 851 h 908"/>
                <a:gd name="T6" fmla="*/ 226 w 623"/>
                <a:gd name="T7" fmla="*/ 851 h 908"/>
                <a:gd name="T8" fmla="*/ 226 w 623"/>
                <a:gd name="T9" fmla="*/ 738 h 908"/>
                <a:gd name="T10" fmla="*/ 170 w 623"/>
                <a:gd name="T11" fmla="*/ 738 h 908"/>
                <a:gd name="T12" fmla="*/ 170 w 623"/>
                <a:gd name="T13" fmla="*/ 624 h 908"/>
                <a:gd name="T14" fmla="*/ 113 w 623"/>
                <a:gd name="T15" fmla="*/ 624 h 908"/>
                <a:gd name="T16" fmla="*/ 113 w 623"/>
                <a:gd name="T17" fmla="*/ 567 h 908"/>
                <a:gd name="T18" fmla="*/ 56 w 623"/>
                <a:gd name="T19" fmla="*/ 567 h 908"/>
                <a:gd name="T20" fmla="*/ 56 w 623"/>
                <a:gd name="T21" fmla="*/ 511 h 908"/>
                <a:gd name="T22" fmla="*/ 0 w 623"/>
                <a:gd name="T23" fmla="*/ 511 h 908"/>
                <a:gd name="T24" fmla="*/ 0 w 623"/>
                <a:gd name="T25" fmla="*/ 454 h 908"/>
                <a:gd name="T26" fmla="*/ 56 w 623"/>
                <a:gd name="T27" fmla="*/ 454 h 908"/>
                <a:gd name="T28" fmla="*/ 56 w 623"/>
                <a:gd name="T29" fmla="*/ 397 h 908"/>
                <a:gd name="T30" fmla="*/ 113 w 623"/>
                <a:gd name="T31" fmla="*/ 397 h 908"/>
                <a:gd name="T32" fmla="*/ 113 w 623"/>
                <a:gd name="T33" fmla="*/ 227 h 908"/>
                <a:gd name="T34" fmla="*/ 226 w 623"/>
                <a:gd name="T35" fmla="*/ 227 h 908"/>
                <a:gd name="T36" fmla="*/ 226 w 623"/>
                <a:gd name="T37" fmla="*/ 114 h 908"/>
                <a:gd name="T38" fmla="*/ 340 w 623"/>
                <a:gd name="T39" fmla="*/ 114 h 908"/>
                <a:gd name="T40" fmla="*/ 340 w 623"/>
                <a:gd name="T41" fmla="*/ 0 h 908"/>
                <a:gd name="T42" fmla="*/ 453 w 623"/>
                <a:gd name="T43" fmla="*/ 0 h 908"/>
                <a:gd name="T44" fmla="*/ 453 w 623"/>
                <a:gd name="T45" fmla="*/ 171 h 908"/>
                <a:gd name="T46" fmla="*/ 567 w 623"/>
                <a:gd name="T47" fmla="*/ 171 h 908"/>
                <a:gd name="T48" fmla="*/ 567 w 623"/>
                <a:gd name="T49" fmla="*/ 227 h 908"/>
                <a:gd name="T50" fmla="*/ 510 w 623"/>
                <a:gd name="T51" fmla="*/ 227 h 908"/>
                <a:gd name="T52" fmla="*/ 510 w 623"/>
                <a:gd name="T53" fmla="*/ 397 h 908"/>
                <a:gd name="T54" fmla="*/ 623 w 623"/>
                <a:gd name="T55" fmla="*/ 397 h 908"/>
                <a:gd name="T56" fmla="*/ 623 w 623"/>
                <a:gd name="T57" fmla="*/ 624 h 908"/>
                <a:gd name="T58" fmla="*/ 510 w 623"/>
                <a:gd name="T59" fmla="*/ 624 h 908"/>
                <a:gd name="T60" fmla="*/ 510 w 623"/>
                <a:gd name="T61" fmla="*/ 738 h 908"/>
                <a:gd name="T62" fmla="*/ 567 w 623"/>
                <a:gd name="T63" fmla="*/ 738 h 908"/>
                <a:gd name="T64" fmla="*/ 567 w 623"/>
                <a:gd name="T65" fmla="*/ 794 h 908"/>
                <a:gd name="T66" fmla="*/ 510 w 623"/>
                <a:gd name="T67" fmla="*/ 794 h 908"/>
                <a:gd name="T68" fmla="*/ 510 w 623"/>
                <a:gd name="T69" fmla="*/ 851 h 908"/>
                <a:gd name="T70" fmla="*/ 397 w 623"/>
                <a:gd name="T71" fmla="*/ 851 h 908"/>
                <a:gd name="T72" fmla="*/ 397 w 623"/>
                <a:gd name="T73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23" h="908">
                  <a:moveTo>
                    <a:pt x="397" y="908"/>
                  </a:moveTo>
                  <a:lnTo>
                    <a:pt x="283" y="908"/>
                  </a:lnTo>
                  <a:lnTo>
                    <a:pt x="283" y="851"/>
                  </a:lnTo>
                  <a:lnTo>
                    <a:pt x="226" y="851"/>
                  </a:lnTo>
                  <a:lnTo>
                    <a:pt x="226" y="738"/>
                  </a:lnTo>
                  <a:lnTo>
                    <a:pt x="170" y="738"/>
                  </a:lnTo>
                  <a:lnTo>
                    <a:pt x="170" y="624"/>
                  </a:lnTo>
                  <a:lnTo>
                    <a:pt x="113" y="624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511"/>
                  </a:lnTo>
                  <a:lnTo>
                    <a:pt x="0" y="511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171"/>
                  </a:lnTo>
                  <a:lnTo>
                    <a:pt x="567" y="171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397"/>
                  </a:lnTo>
                  <a:lnTo>
                    <a:pt x="623" y="397"/>
                  </a:lnTo>
                  <a:lnTo>
                    <a:pt x="623" y="624"/>
                  </a:lnTo>
                  <a:lnTo>
                    <a:pt x="510" y="624"/>
                  </a:lnTo>
                  <a:lnTo>
                    <a:pt x="510" y="738"/>
                  </a:lnTo>
                  <a:lnTo>
                    <a:pt x="567" y="738"/>
                  </a:lnTo>
                  <a:lnTo>
                    <a:pt x="567" y="794"/>
                  </a:lnTo>
                  <a:lnTo>
                    <a:pt x="510" y="794"/>
                  </a:lnTo>
                  <a:lnTo>
                    <a:pt x="510" y="851"/>
                  </a:lnTo>
                  <a:lnTo>
                    <a:pt x="397" y="851"/>
                  </a:lnTo>
                  <a:lnTo>
                    <a:pt x="397" y="90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4" name="Freeform 310"/>
            <p:cNvSpPr>
              <a:spLocks/>
            </p:cNvSpPr>
            <p:nvPr/>
          </p:nvSpPr>
          <p:spPr bwMode="auto">
            <a:xfrm>
              <a:off x="1890" y="6980"/>
              <a:ext cx="283" cy="284"/>
            </a:xfrm>
            <a:custGeom>
              <a:avLst/>
              <a:gdLst>
                <a:gd name="T0" fmla="*/ 283 w 283"/>
                <a:gd name="T1" fmla="*/ 0 h 284"/>
                <a:gd name="T2" fmla="*/ 113 w 283"/>
                <a:gd name="T3" fmla="*/ 0 h 284"/>
                <a:gd name="T4" fmla="*/ 113 w 283"/>
                <a:gd name="T5" fmla="*/ 57 h 284"/>
                <a:gd name="T6" fmla="*/ 0 w 283"/>
                <a:gd name="T7" fmla="*/ 57 h 284"/>
                <a:gd name="T8" fmla="*/ 0 w 283"/>
                <a:gd name="T9" fmla="*/ 171 h 284"/>
                <a:gd name="T10" fmla="*/ 57 w 283"/>
                <a:gd name="T11" fmla="*/ 171 h 284"/>
                <a:gd name="T12" fmla="*/ 57 w 283"/>
                <a:gd name="T13" fmla="*/ 284 h 284"/>
                <a:gd name="T14" fmla="*/ 170 w 283"/>
                <a:gd name="T15" fmla="*/ 284 h 284"/>
                <a:gd name="T16" fmla="*/ 170 w 283"/>
                <a:gd name="T17" fmla="*/ 227 h 284"/>
                <a:gd name="T18" fmla="*/ 227 w 283"/>
                <a:gd name="T19" fmla="*/ 227 h 284"/>
                <a:gd name="T20" fmla="*/ 227 w 283"/>
                <a:gd name="T21" fmla="*/ 171 h 284"/>
                <a:gd name="T22" fmla="*/ 283 w 283"/>
                <a:gd name="T23" fmla="*/ 171 h 284"/>
                <a:gd name="T24" fmla="*/ 283 w 283"/>
                <a:gd name="T2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284">
                  <a:moveTo>
                    <a:pt x="283" y="0"/>
                  </a:moveTo>
                  <a:lnTo>
                    <a:pt x="113" y="0"/>
                  </a:lnTo>
                  <a:lnTo>
                    <a:pt x="113" y="57"/>
                  </a:lnTo>
                  <a:lnTo>
                    <a:pt x="0" y="57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171"/>
                  </a:lnTo>
                  <a:lnTo>
                    <a:pt x="283" y="171"/>
                  </a:lnTo>
                  <a:lnTo>
                    <a:pt x="28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6" name="Freeform 312"/>
            <p:cNvSpPr>
              <a:spLocks/>
            </p:cNvSpPr>
            <p:nvPr/>
          </p:nvSpPr>
          <p:spPr bwMode="auto">
            <a:xfrm>
              <a:off x="1323" y="7094"/>
              <a:ext cx="397" cy="567"/>
            </a:xfrm>
            <a:custGeom>
              <a:avLst/>
              <a:gdLst>
                <a:gd name="T0" fmla="*/ 227 w 397"/>
                <a:gd name="T1" fmla="*/ 0 h 567"/>
                <a:gd name="T2" fmla="*/ 0 w 397"/>
                <a:gd name="T3" fmla="*/ 0 h 567"/>
                <a:gd name="T4" fmla="*/ 0 w 397"/>
                <a:gd name="T5" fmla="*/ 57 h 567"/>
                <a:gd name="T6" fmla="*/ 57 w 397"/>
                <a:gd name="T7" fmla="*/ 57 h 567"/>
                <a:gd name="T8" fmla="*/ 113 w 397"/>
                <a:gd name="T9" fmla="*/ 57 h 567"/>
                <a:gd name="T10" fmla="*/ 113 w 397"/>
                <a:gd name="T11" fmla="*/ 283 h 567"/>
                <a:gd name="T12" fmla="*/ 57 w 397"/>
                <a:gd name="T13" fmla="*/ 283 h 567"/>
                <a:gd name="T14" fmla="*/ 57 w 397"/>
                <a:gd name="T15" fmla="*/ 340 h 567"/>
                <a:gd name="T16" fmla="*/ 113 w 397"/>
                <a:gd name="T17" fmla="*/ 340 h 567"/>
                <a:gd name="T18" fmla="*/ 113 w 397"/>
                <a:gd name="T19" fmla="*/ 397 h 567"/>
                <a:gd name="T20" fmla="*/ 227 w 397"/>
                <a:gd name="T21" fmla="*/ 397 h 567"/>
                <a:gd name="T22" fmla="*/ 227 w 397"/>
                <a:gd name="T23" fmla="*/ 510 h 567"/>
                <a:gd name="T24" fmla="*/ 227 w 397"/>
                <a:gd name="T25" fmla="*/ 567 h 567"/>
                <a:gd name="T26" fmla="*/ 340 w 397"/>
                <a:gd name="T27" fmla="*/ 567 h 567"/>
                <a:gd name="T28" fmla="*/ 340 w 397"/>
                <a:gd name="T29" fmla="*/ 340 h 567"/>
                <a:gd name="T30" fmla="*/ 397 w 397"/>
                <a:gd name="T31" fmla="*/ 340 h 567"/>
                <a:gd name="T32" fmla="*/ 397 w 397"/>
                <a:gd name="T33" fmla="*/ 227 h 567"/>
                <a:gd name="T34" fmla="*/ 340 w 397"/>
                <a:gd name="T35" fmla="*/ 227 h 567"/>
                <a:gd name="T36" fmla="*/ 340 w 397"/>
                <a:gd name="T37" fmla="*/ 170 h 567"/>
                <a:gd name="T38" fmla="*/ 283 w 397"/>
                <a:gd name="T39" fmla="*/ 170 h 567"/>
                <a:gd name="T40" fmla="*/ 283 w 397"/>
                <a:gd name="T41" fmla="*/ 57 h 567"/>
                <a:gd name="T42" fmla="*/ 227 w 397"/>
                <a:gd name="T43" fmla="*/ 57 h 567"/>
                <a:gd name="T44" fmla="*/ 227 w 397"/>
                <a:gd name="T4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7" h="567">
                  <a:moveTo>
                    <a:pt x="227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13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227" y="397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7" name="Freeform 313"/>
            <p:cNvSpPr>
              <a:spLocks/>
            </p:cNvSpPr>
            <p:nvPr/>
          </p:nvSpPr>
          <p:spPr bwMode="auto">
            <a:xfrm>
              <a:off x="1266" y="7434"/>
              <a:ext cx="397" cy="510"/>
            </a:xfrm>
            <a:custGeom>
              <a:avLst/>
              <a:gdLst>
                <a:gd name="T0" fmla="*/ 170 w 397"/>
                <a:gd name="T1" fmla="*/ 0 h 510"/>
                <a:gd name="T2" fmla="*/ 0 w 397"/>
                <a:gd name="T3" fmla="*/ 0 h 510"/>
                <a:gd name="T4" fmla="*/ 0 w 397"/>
                <a:gd name="T5" fmla="*/ 340 h 510"/>
                <a:gd name="T6" fmla="*/ 57 w 397"/>
                <a:gd name="T7" fmla="*/ 340 h 510"/>
                <a:gd name="T8" fmla="*/ 57 w 397"/>
                <a:gd name="T9" fmla="*/ 397 h 510"/>
                <a:gd name="T10" fmla="*/ 114 w 397"/>
                <a:gd name="T11" fmla="*/ 397 h 510"/>
                <a:gd name="T12" fmla="*/ 114 w 397"/>
                <a:gd name="T13" fmla="*/ 510 h 510"/>
                <a:gd name="T14" fmla="*/ 227 w 397"/>
                <a:gd name="T15" fmla="*/ 510 h 510"/>
                <a:gd name="T16" fmla="*/ 227 w 397"/>
                <a:gd name="T17" fmla="*/ 454 h 510"/>
                <a:gd name="T18" fmla="*/ 340 w 397"/>
                <a:gd name="T19" fmla="*/ 454 h 510"/>
                <a:gd name="T20" fmla="*/ 340 w 397"/>
                <a:gd name="T21" fmla="*/ 397 h 510"/>
                <a:gd name="T22" fmla="*/ 397 w 397"/>
                <a:gd name="T23" fmla="*/ 397 h 510"/>
                <a:gd name="T24" fmla="*/ 397 w 397"/>
                <a:gd name="T25" fmla="*/ 227 h 510"/>
                <a:gd name="T26" fmla="*/ 284 w 397"/>
                <a:gd name="T27" fmla="*/ 227 h 510"/>
                <a:gd name="T28" fmla="*/ 284 w 397"/>
                <a:gd name="T29" fmla="*/ 57 h 510"/>
                <a:gd name="T30" fmla="*/ 170 w 397"/>
                <a:gd name="T31" fmla="*/ 57 h 510"/>
                <a:gd name="T32" fmla="*/ 170 w 397"/>
                <a:gd name="T33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510">
                  <a:moveTo>
                    <a:pt x="170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510"/>
                  </a:lnTo>
                  <a:lnTo>
                    <a:pt x="227" y="510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397" y="397"/>
                  </a:lnTo>
                  <a:lnTo>
                    <a:pt x="397" y="227"/>
                  </a:lnTo>
                  <a:lnTo>
                    <a:pt x="284" y="227"/>
                  </a:lnTo>
                  <a:lnTo>
                    <a:pt x="284" y="57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8" name="Freeform 314"/>
            <p:cNvSpPr>
              <a:spLocks/>
            </p:cNvSpPr>
            <p:nvPr/>
          </p:nvSpPr>
          <p:spPr bwMode="auto">
            <a:xfrm>
              <a:off x="1720" y="6017"/>
              <a:ext cx="1644" cy="1701"/>
            </a:xfrm>
            <a:custGeom>
              <a:avLst/>
              <a:gdLst>
                <a:gd name="T0" fmla="*/ 737 w 1644"/>
                <a:gd name="T1" fmla="*/ 1530 h 1701"/>
                <a:gd name="T2" fmla="*/ 624 w 1644"/>
                <a:gd name="T3" fmla="*/ 1417 h 1701"/>
                <a:gd name="T4" fmla="*/ 680 w 1644"/>
                <a:gd name="T5" fmla="*/ 1360 h 1701"/>
                <a:gd name="T6" fmla="*/ 794 w 1644"/>
                <a:gd name="T7" fmla="*/ 1304 h 1701"/>
                <a:gd name="T8" fmla="*/ 850 w 1644"/>
                <a:gd name="T9" fmla="*/ 1247 h 1701"/>
                <a:gd name="T10" fmla="*/ 737 w 1644"/>
                <a:gd name="T11" fmla="*/ 1134 h 1701"/>
                <a:gd name="T12" fmla="*/ 680 w 1644"/>
                <a:gd name="T13" fmla="*/ 1077 h 1701"/>
                <a:gd name="T14" fmla="*/ 624 w 1644"/>
                <a:gd name="T15" fmla="*/ 1020 h 1701"/>
                <a:gd name="T16" fmla="*/ 567 w 1644"/>
                <a:gd name="T17" fmla="*/ 963 h 1701"/>
                <a:gd name="T18" fmla="*/ 283 w 1644"/>
                <a:gd name="T19" fmla="*/ 793 h 1701"/>
                <a:gd name="T20" fmla="*/ 170 w 1644"/>
                <a:gd name="T21" fmla="*/ 623 h 1701"/>
                <a:gd name="T22" fmla="*/ 227 w 1644"/>
                <a:gd name="T23" fmla="*/ 567 h 1701"/>
                <a:gd name="T24" fmla="*/ 113 w 1644"/>
                <a:gd name="T25" fmla="*/ 396 h 1701"/>
                <a:gd name="T26" fmla="*/ 0 w 1644"/>
                <a:gd name="T27" fmla="*/ 340 h 1701"/>
                <a:gd name="T28" fmla="*/ 57 w 1644"/>
                <a:gd name="T29" fmla="*/ 283 h 1701"/>
                <a:gd name="T30" fmla="*/ 113 w 1644"/>
                <a:gd name="T31" fmla="*/ 170 h 1701"/>
                <a:gd name="T32" fmla="*/ 170 w 1644"/>
                <a:gd name="T33" fmla="*/ 113 h 1701"/>
                <a:gd name="T34" fmla="*/ 283 w 1644"/>
                <a:gd name="T35" fmla="*/ 56 h 1701"/>
                <a:gd name="T36" fmla="*/ 340 w 1644"/>
                <a:gd name="T37" fmla="*/ 0 h 1701"/>
                <a:gd name="T38" fmla="*/ 453 w 1644"/>
                <a:gd name="T39" fmla="*/ 56 h 1701"/>
                <a:gd name="T40" fmla="*/ 453 w 1644"/>
                <a:gd name="T41" fmla="*/ 340 h 1701"/>
                <a:gd name="T42" fmla="*/ 510 w 1644"/>
                <a:gd name="T43" fmla="*/ 453 h 1701"/>
                <a:gd name="T44" fmla="*/ 624 w 1644"/>
                <a:gd name="T45" fmla="*/ 510 h 1701"/>
                <a:gd name="T46" fmla="*/ 680 w 1644"/>
                <a:gd name="T47" fmla="*/ 567 h 1701"/>
                <a:gd name="T48" fmla="*/ 624 w 1644"/>
                <a:gd name="T49" fmla="*/ 623 h 1701"/>
                <a:gd name="T50" fmla="*/ 680 w 1644"/>
                <a:gd name="T51" fmla="*/ 793 h 1701"/>
                <a:gd name="T52" fmla="*/ 794 w 1644"/>
                <a:gd name="T53" fmla="*/ 907 h 1701"/>
                <a:gd name="T54" fmla="*/ 964 w 1644"/>
                <a:gd name="T55" fmla="*/ 793 h 1701"/>
                <a:gd name="T56" fmla="*/ 1020 w 1644"/>
                <a:gd name="T57" fmla="*/ 737 h 1701"/>
                <a:gd name="T58" fmla="*/ 1077 w 1644"/>
                <a:gd name="T59" fmla="*/ 680 h 1701"/>
                <a:gd name="T60" fmla="*/ 1134 w 1644"/>
                <a:gd name="T61" fmla="*/ 737 h 1701"/>
                <a:gd name="T62" fmla="*/ 1191 w 1644"/>
                <a:gd name="T63" fmla="*/ 793 h 1701"/>
                <a:gd name="T64" fmla="*/ 1304 w 1644"/>
                <a:gd name="T65" fmla="*/ 737 h 1701"/>
                <a:gd name="T66" fmla="*/ 1474 w 1644"/>
                <a:gd name="T67" fmla="*/ 793 h 1701"/>
                <a:gd name="T68" fmla="*/ 1531 w 1644"/>
                <a:gd name="T69" fmla="*/ 907 h 1701"/>
                <a:gd name="T70" fmla="*/ 1588 w 1644"/>
                <a:gd name="T71" fmla="*/ 1020 h 1701"/>
                <a:gd name="T72" fmla="*/ 1644 w 1644"/>
                <a:gd name="T73" fmla="*/ 1134 h 1701"/>
                <a:gd name="T74" fmla="*/ 1588 w 1644"/>
                <a:gd name="T75" fmla="*/ 1190 h 1701"/>
                <a:gd name="T76" fmla="*/ 1531 w 1644"/>
                <a:gd name="T77" fmla="*/ 1247 h 1701"/>
                <a:gd name="T78" fmla="*/ 1417 w 1644"/>
                <a:gd name="T79" fmla="*/ 1304 h 1701"/>
                <a:gd name="T80" fmla="*/ 1247 w 1644"/>
                <a:gd name="T81" fmla="*/ 1417 h 1701"/>
                <a:gd name="T82" fmla="*/ 1191 w 1644"/>
                <a:gd name="T83" fmla="*/ 1474 h 1701"/>
                <a:gd name="T84" fmla="*/ 1077 w 1644"/>
                <a:gd name="T85" fmla="*/ 1530 h 1701"/>
                <a:gd name="T86" fmla="*/ 964 w 1644"/>
                <a:gd name="T87" fmla="*/ 1587 h 1701"/>
                <a:gd name="T88" fmla="*/ 850 w 1644"/>
                <a:gd name="T89" fmla="*/ 1701 h 1701"/>
                <a:gd name="T90" fmla="*/ 737 w 1644"/>
                <a:gd name="T91" fmla="*/ 164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44" h="1701">
                  <a:moveTo>
                    <a:pt x="737" y="1644"/>
                  </a:moveTo>
                  <a:lnTo>
                    <a:pt x="737" y="1530"/>
                  </a:lnTo>
                  <a:lnTo>
                    <a:pt x="624" y="1530"/>
                  </a:lnTo>
                  <a:lnTo>
                    <a:pt x="624" y="1417"/>
                  </a:lnTo>
                  <a:lnTo>
                    <a:pt x="680" y="1417"/>
                  </a:lnTo>
                  <a:lnTo>
                    <a:pt x="680" y="1360"/>
                  </a:lnTo>
                  <a:lnTo>
                    <a:pt x="794" y="1360"/>
                  </a:lnTo>
                  <a:lnTo>
                    <a:pt x="794" y="1304"/>
                  </a:lnTo>
                  <a:lnTo>
                    <a:pt x="850" y="1304"/>
                  </a:lnTo>
                  <a:lnTo>
                    <a:pt x="850" y="1247"/>
                  </a:lnTo>
                  <a:lnTo>
                    <a:pt x="737" y="1247"/>
                  </a:lnTo>
                  <a:lnTo>
                    <a:pt x="737" y="1134"/>
                  </a:lnTo>
                  <a:lnTo>
                    <a:pt x="680" y="1134"/>
                  </a:lnTo>
                  <a:lnTo>
                    <a:pt x="680" y="1077"/>
                  </a:lnTo>
                  <a:lnTo>
                    <a:pt x="624" y="1077"/>
                  </a:lnTo>
                  <a:lnTo>
                    <a:pt x="624" y="1020"/>
                  </a:lnTo>
                  <a:lnTo>
                    <a:pt x="567" y="1020"/>
                  </a:lnTo>
                  <a:lnTo>
                    <a:pt x="567" y="963"/>
                  </a:lnTo>
                  <a:lnTo>
                    <a:pt x="283" y="963"/>
                  </a:lnTo>
                  <a:lnTo>
                    <a:pt x="283" y="793"/>
                  </a:lnTo>
                  <a:lnTo>
                    <a:pt x="170" y="793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396"/>
                  </a:lnTo>
                  <a:lnTo>
                    <a:pt x="0" y="396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83"/>
                  </a:lnTo>
                  <a:lnTo>
                    <a:pt x="113" y="283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283" y="113"/>
                  </a:lnTo>
                  <a:lnTo>
                    <a:pt x="283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56"/>
                  </a:lnTo>
                  <a:lnTo>
                    <a:pt x="453" y="113"/>
                  </a:lnTo>
                  <a:lnTo>
                    <a:pt x="453" y="340"/>
                  </a:lnTo>
                  <a:lnTo>
                    <a:pt x="510" y="340"/>
                  </a:lnTo>
                  <a:lnTo>
                    <a:pt x="510" y="453"/>
                  </a:lnTo>
                  <a:lnTo>
                    <a:pt x="624" y="453"/>
                  </a:lnTo>
                  <a:lnTo>
                    <a:pt x="624" y="510"/>
                  </a:lnTo>
                  <a:lnTo>
                    <a:pt x="680" y="510"/>
                  </a:lnTo>
                  <a:lnTo>
                    <a:pt x="680" y="567"/>
                  </a:lnTo>
                  <a:lnTo>
                    <a:pt x="624" y="567"/>
                  </a:lnTo>
                  <a:lnTo>
                    <a:pt x="624" y="623"/>
                  </a:lnTo>
                  <a:lnTo>
                    <a:pt x="680" y="623"/>
                  </a:lnTo>
                  <a:lnTo>
                    <a:pt x="680" y="793"/>
                  </a:lnTo>
                  <a:lnTo>
                    <a:pt x="794" y="793"/>
                  </a:lnTo>
                  <a:lnTo>
                    <a:pt x="794" y="907"/>
                  </a:lnTo>
                  <a:lnTo>
                    <a:pt x="964" y="907"/>
                  </a:lnTo>
                  <a:lnTo>
                    <a:pt x="964" y="793"/>
                  </a:lnTo>
                  <a:lnTo>
                    <a:pt x="1020" y="793"/>
                  </a:lnTo>
                  <a:lnTo>
                    <a:pt x="1020" y="737"/>
                  </a:lnTo>
                  <a:lnTo>
                    <a:pt x="1077" y="737"/>
                  </a:lnTo>
                  <a:lnTo>
                    <a:pt x="1077" y="680"/>
                  </a:lnTo>
                  <a:lnTo>
                    <a:pt x="1134" y="680"/>
                  </a:lnTo>
                  <a:lnTo>
                    <a:pt x="1134" y="737"/>
                  </a:lnTo>
                  <a:lnTo>
                    <a:pt x="1191" y="737"/>
                  </a:lnTo>
                  <a:lnTo>
                    <a:pt x="1191" y="793"/>
                  </a:lnTo>
                  <a:lnTo>
                    <a:pt x="1304" y="793"/>
                  </a:lnTo>
                  <a:lnTo>
                    <a:pt x="1304" y="737"/>
                  </a:lnTo>
                  <a:lnTo>
                    <a:pt x="1474" y="737"/>
                  </a:lnTo>
                  <a:lnTo>
                    <a:pt x="1474" y="793"/>
                  </a:lnTo>
                  <a:lnTo>
                    <a:pt x="1531" y="793"/>
                  </a:lnTo>
                  <a:lnTo>
                    <a:pt x="1531" y="907"/>
                  </a:lnTo>
                  <a:lnTo>
                    <a:pt x="1588" y="907"/>
                  </a:lnTo>
                  <a:lnTo>
                    <a:pt x="1588" y="1020"/>
                  </a:lnTo>
                  <a:lnTo>
                    <a:pt x="1644" y="1020"/>
                  </a:lnTo>
                  <a:lnTo>
                    <a:pt x="1644" y="1134"/>
                  </a:lnTo>
                  <a:lnTo>
                    <a:pt x="1588" y="1134"/>
                  </a:lnTo>
                  <a:lnTo>
                    <a:pt x="1588" y="1190"/>
                  </a:lnTo>
                  <a:lnTo>
                    <a:pt x="1531" y="1190"/>
                  </a:lnTo>
                  <a:lnTo>
                    <a:pt x="1531" y="1247"/>
                  </a:lnTo>
                  <a:lnTo>
                    <a:pt x="1417" y="1247"/>
                  </a:lnTo>
                  <a:lnTo>
                    <a:pt x="1417" y="1304"/>
                  </a:lnTo>
                  <a:lnTo>
                    <a:pt x="1247" y="1304"/>
                  </a:lnTo>
                  <a:lnTo>
                    <a:pt x="1247" y="1417"/>
                  </a:lnTo>
                  <a:lnTo>
                    <a:pt x="1191" y="1417"/>
                  </a:lnTo>
                  <a:lnTo>
                    <a:pt x="1191" y="1474"/>
                  </a:lnTo>
                  <a:lnTo>
                    <a:pt x="1077" y="1474"/>
                  </a:lnTo>
                  <a:lnTo>
                    <a:pt x="1077" y="1530"/>
                  </a:lnTo>
                  <a:lnTo>
                    <a:pt x="964" y="1530"/>
                  </a:lnTo>
                  <a:lnTo>
                    <a:pt x="964" y="1587"/>
                  </a:lnTo>
                  <a:lnTo>
                    <a:pt x="850" y="1587"/>
                  </a:lnTo>
                  <a:lnTo>
                    <a:pt x="850" y="1701"/>
                  </a:lnTo>
                  <a:lnTo>
                    <a:pt x="737" y="1701"/>
                  </a:lnTo>
                  <a:lnTo>
                    <a:pt x="737" y="164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00" name="Freeform 316"/>
            <p:cNvSpPr>
              <a:spLocks/>
            </p:cNvSpPr>
            <p:nvPr/>
          </p:nvSpPr>
          <p:spPr bwMode="auto">
            <a:xfrm>
              <a:off x="1153" y="5846"/>
              <a:ext cx="737" cy="794"/>
            </a:xfrm>
            <a:custGeom>
              <a:avLst/>
              <a:gdLst>
                <a:gd name="T0" fmla="*/ 340 w 737"/>
                <a:gd name="T1" fmla="*/ 794 h 794"/>
                <a:gd name="T2" fmla="*/ 340 w 737"/>
                <a:gd name="T3" fmla="*/ 681 h 794"/>
                <a:gd name="T4" fmla="*/ 283 w 737"/>
                <a:gd name="T5" fmla="*/ 681 h 794"/>
                <a:gd name="T6" fmla="*/ 283 w 737"/>
                <a:gd name="T7" fmla="*/ 624 h 794"/>
                <a:gd name="T8" fmla="*/ 170 w 737"/>
                <a:gd name="T9" fmla="*/ 624 h 794"/>
                <a:gd name="T10" fmla="*/ 170 w 737"/>
                <a:gd name="T11" fmla="*/ 454 h 794"/>
                <a:gd name="T12" fmla="*/ 57 w 737"/>
                <a:gd name="T13" fmla="*/ 454 h 794"/>
                <a:gd name="T14" fmla="*/ 57 w 737"/>
                <a:gd name="T15" fmla="*/ 397 h 794"/>
                <a:gd name="T16" fmla="*/ 0 w 737"/>
                <a:gd name="T17" fmla="*/ 397 h 794"/>
                <a:gd name="T18" fmla="*/ 0 w 737"/>
                <a:gd name="T19" fmla="*/ 227 h 794"/>
                <a:gd name="T20" fmla="*/ 57 w 737"/>
                <a:gd name="T21" fmla="*/ 227 h 794"/>
                <a:gd name="T22" fmla="*/ 57 w 737"/>
                <a:gd name="T23" fmla="*/ 114 h 794"/>
                <a:gd name="T24" fmla="*/ 0 w 737"/>
                <a:gd name="T25" fmla="*/ 114 h 794"/>
                <a:gd name="T26" fmla="*/ 0 w 737"/>
                <a:gd name="T27" fmla="*/ 0 h 794"/>
                <a:gd name="T28" fmla="*/ 170 w 737"/>
                <a:gd name="T29" fmla="*/ 0 h 794"/>
                <a:gd name="T30" fmla="*/ 170 w 737"/>
                <a:gd name="T31" fmla="*/ 57 h 794"/>
                <a:gd name="T32" fmla="*/ 283 w 737"/>
                <a:gd name="T33" fmla="*/ 57 h 794"/>
                <a:gd name="T34" fmla="*/ 283 w 737"/>
                <a:gd name="T35" fmla="*/ 114 h 794"/>
                <a:gd name="T36" fmla="*/ 340 w 737"/>
                <a:gd name="T37" fmla="*/ 114 h 794"/>
                <a:gd name="T38" fmla="*/ 340 w 737"/>
                <a:gd name="T39" fmla="*/ 171 h 794"/>
                <a:gd name="T40" fmla="*/ 453 w 737"/>
                <a:gd name="T41" fmla="*/ 171 h 794"/>
                <a:gd name="T42" fmla="*/ 453 w 737"/>
                <a:gd name="T43" fmla="*/ 114 h 794"/>
                <a:gd name="T44" fmla="*/ 567 w 737"/>
                <a:gd name="T45" fmla="*/ 114 h 794"/>
                <a:gd name="T46" fmla="*/ 567 w 737"/>
                <a:gd name="T47" fmla="*/ 171 h 794"/>
                <a:gd name="T48" fmla="*/ 624 w 737"/>
                <a:gd name="T49" fmla="*/ 171 h 794"/>
                <a:gd name="T50" fmla="*/ 624 w 737"/>
                <a:gd name="T51" fmla="*/ 227 h 794"/>
                <a:gd name="T52" fmla="*/ 680 w 737"/>
                <a:gd name="T53" fmla="*/ 227 h 794"/>
                <a:gd name="T54" fmla="*/ 680 w 737"/>
                <a:gd name="T55" fmla="*/ 284 h 794"/>
                <a:gd name="T56" fmla="*/ 737 w 737"/>
                <a:gd name="T57" fmla="*/ 284 h 794"/>
                <a:gd name="T58" fmla="*/ 737 w 737"/>
                <a:gd name="T59" fmla="*/ 341 h 794"/>
                <a:gd name="T60" fmla="*/ 680 w 737"/>
                <a:gd name="T61" fmla="*/ 341 h 794"/>
                <a:gd name="T62" fmla="*/ 680 w 737"/>
                <a:gd name="T63" fmla="*/ 454 h 794"/>
                <a:gd name="T64" fmla="*/ 624 w 737"/>
                <a:gd name="T65" fmla="*/ 454 h 794"/>
                <a:gd name="T66" fmla="*/ 624 w 737"/>
                <a:gd name="T67" fmla="*/ 511 h 794"/>
                <a:gd name="T68" fmla="*/ 567 w 737"/>
                <a:gd name="T69" fmla="*/ 511 h 794"/>
                <a:gd name="T70" fmla="*/ 567 w 737"/>
                <a:gd name="T71" fmla="*/ 681 h 794"/>
                <a:gd name="T72" fmla="*/ 453 w 737"/>
                <a:gd name="T73" fmla="*/ 681 h 794"/>
                <a:gd name="T74" fmla="*/ 453 w 737"/>
                <a:gd name="T75" fmla="*/ 794 h 794"/>
                <a:gd name="T76" fmla="*/ 340 w 737"/>
                <a:gd name="T77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37" h="794">
                  <a:moveTo>
                    <a:pt x="340" y="794"/>
                  </a:moveTo>
                  <a:lnTo>
                    <a:pt x="340" y="681"/>
                  </a:lnTo>
                  <a:lnTo>
                    <a:pt x="283" y="681"/>
                  </a:lnTo>
                  <a:lnTo>
                    <a:pt x="283" y="624"/>
                  </a:lnTo>
                  <a:lnTo>
                    <a:pt x="170" y="624"/>
                  </a:lnTo>
                  <a:lnTo>
                    <a:pt x="170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171"/>
                  </a:lnTo>
                  <a:lnTo>
                    <a:pt x="453" y="171"/>
                  </a:lnTo>
                  <a:lnTo>
                    <a:pt x="453" y="114"/>
                  </a:lnTo>
                  <a:lnTo>
                    <a:pt x="567" y="114"/>
                  </a:lnTo>
                  <a:lnTo>
                    <a:pt x="567" y="171"/>
                  </a:lnTo>
                  <a:lnTo>
                    <a:pt x="624" y="171"/>
                  </a:lnTo>
                  <a:lnTo>
                    <a:pt x="624" y="227"/>
                  </a:lnTo>
                  <a:lnTo>
                    <a:pt x="680" y="227"/>
                  </a:lnTo>
                  <a:lnTo>
                    <a:pt x="680" y="284"/>
                  </a:lnTo>
                  <a:lnTo>
                    <a:pt x="737" y="284"/>
                  </a:lnTo>
                  <a:lnTo>
                    <a:pt x="737" y="341"/>
                  </a:lnTo>
                  <a:lnTo>
                    <a:pt x="680" y="341"/>
                  </a:lnTo>
                  <a:lnTo>
                    <a:pt x="680" y="454"/>
                  </a:lnTo>
                  <a:lnTo>
                    <a:pt x="624" y="454"/>
                  </a:lnTo>
                  <a:lnTo>
                    <a:pt x="624" y="511"/>
                  </a:lnTo>
                  <a:lnTo>
                    <a:pt x="567" y="511"/>
                  </a:lnTo>
                  <a:lnTo>
                    <a:pt x="567" y="681"/>
                  </a:lnTo>
                  <a:lnTo>
                    <a:pt x="453" y="681"/>
                  </a:lnTo>
                  <a:lnTo>
                    <a:pt x="453" y="794"/>
                  </a:lnTo>
                  <a:lnTo>
                    <a:pt x="340" y="79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01" name="Freeform 317"/>
            <p:cNvSpPr>
              <a:spLocks/>
            </p:cNvSpPr>
            <p:nvPr/>
          </p:nvSpPr>
          <p:spPr bwMode="auto">
            <a:xfrm>
              <a:off x="1039" y="5450"/>
              <a:ext cx="1134" cy="680"/>
            </a:xfrm>
            <a:custGeom>
              <a:avLst/>
              <a:gdLst>
                <a:gd name="T0" fmla="*/ 1134 w 1134"/>
                <a:gd name="T1" fmla="*/ 0 h 680"/>
                <a:gd name="T2" fmla="*/ 1134 w 1134"/>
                <a:gd name="T3" fmla="*/ 170 h 680"/>
                <a:gd name="T4" fmla="*/ 1078 w 1134"/>
                <a:gd name="T5" fmla="*/ 170 h 680"/>
                <a:gd name="T6" fmla="*/ 1078 w 1134"/>
                <a:gd name="T7" fmla="*/ 226 h 680"/>
                <a:gd name="T8" fmla="*/ 1134 w 1134"/>
                <a:gd name="T9" fmla="*/ 226 h 680"/>
                <a:gd name="T10" fmla="*/ 1134 w 1134"/>
                <a:gd name="T11" fmla="*/ 396 h 680"/>
                <a:gd name="T12" fmla="*/ 1078 w 1134"/>
                <a:gd name="T13" fmla="*/ 396 h 680"/>
                <a:gd name="T14" fmla="*/ 1078 w 1134"/>
                <a:gd name="T15" fmla="*/ 567 h 680"/>
                <a:gd name="T16" fmla="*/ 1021 w 1134"/>
                <a:gd name="T17" fmla="*/ 567 h 680"/>
                <a:gd name="T18" fmla="*/ 1021 w 1134"/>
                <a:gd name="T19" fmla="*/ 623 h 680"/>
                <a:gd name="T20" fmla="*/ 964 w 1134"/>
                <a:gd name="T21" fmla="*/ 623 h 680"/>
                <a:gd name="T22" fmla="*/ 964 w 1134"/>
                <a:gd name="T23" fmla="*/ 680 h 680"/>
                <a:gd name="T24" fmla="*/ 794 w 1134"/>
                <a:gd name="T25" fmla="*/ 680 h 680"/>
                <a:gd name="T26" fmla="*/ 794 w 1134"/>
                <a:gd name="T27" fmla="*/ 623 h 680"/>
                <a:gd name="T28" fmla="*/ 738 w 1134"/>
                <a:gd name="T29" fmla="*/ 623 h 680"/>
                <a:gd name="T30" fmla="*/ 738 w 1134"/>
                <a:gd name="T31" fmla="*/ 567 h 680"/>
                <a:gd name="T32" fmla="*/ 681 w 1134"/>
                <a:gd name="T33" fmla="*/ 567 h 680"/>
                <a:gd name="T34" fmla="*/ 681 w 1134"/>
                <a:gd name="T35" fmla="*/ 510 h 680"/>
                <a:gd name="T36" fmla="*/ 567 w 1134"/>
                <a:gd name="T37" fmla="*/ 510 h 680"/>
                <a:gd name="T38" fmla="*/ 567 w 1134"/>
                <a:gd name="T39" fmla="*/ 567 h 680"/>
                <a:gd name="T40" fmla="*/ 454 w 1134"/>
                <a:gd name="T41" fmla="*/ 567 h 680"/>
                <a:gd name="T42" fmla="*/ 454 w 1134"/>
                <a:gd name="T43" fmla="*/ 510 h 680"/>
                <a:gd name="T44" fmla="*/ 397 w 1134"/>
                <a:gd name="T45" fmla="*/ 510 h 680"/>
                <a:gd name="T46" fmla="*/ 397 w 1134"/>
                <a:gd name="T47" fmla="*/ 453 h 680"/>
                <a:gd name="T48" fmla="*/ 284 w 1134"/>
                <a:gd name="T49" fmla="*/ 453 h 680"/>
                <a:gd name="T50" fmla="*/ 284 w 1134"/>
                <a:gd name="T51" fmla="*/ 396 h 680"/>
                <a:gd name="T52" fmla="*/ 114 w 1134"/>
                <a:gd name="T53" fmla="*/ 396 h 680"/>
                <a:gd name="T54" fmla="*/ 114 w 1134"/>
                <a:gd name="T55" fmla="*/ 453 h 680"/>
                <a:gd name="T56" fmla="*/ 57 w 1134"/>
                <a:gd name="T57" fmla="*/ 453 h 680"/>
                <a:gd name="T58" fmla="*/ 57 w 1134"/>
                <a:gd name="T59" fmla="*/ 396 h 680"/>
                <a:gd name="T60" fmla="*/ 0 w 1134"/>
                <a:gd name="T61" fmla="*/ 396 h 680"/>
                <a:gd name="T62" fmla="*/ 0 w 1134"/>
                <a:gd name="T63" fmla="*/ 283 h 680"/>
                <a:gd name="T64" fmla="*/ 227 w 1134"/>
                <a:gd name="T65" fmla="*/ 283 h 680"/>
                <a:gd name="T66" fmla="*/ 227 w 1134"/>
                <a:gd name="T67" fmla="*/ 226 h 680"/>
                <a:gd name="T68" fmla="*/ 284 w 1134"/>
                <a:gd name="T69" fmla="*/ 226 h 680"/>
                <a:gd name="T70" fmla="*/ 284 w 1134"/>
                <a:gd name="T71" fmla="*/ 170 h 680"/>
                <a:gd name="T72" fmla="*/ 341 w 1134"/>
                <a:gd name="T73" fmla="*/ 170 h 680"/>
                <a:gd name="T74" fmla="*/ 341 w 1134"/>
                <a:gd name="T75" fmla="*/ 340 h 680"/>
                <a:gd name="T76" fmla="*/ 454 w 1134"/>
                <a:gd name="T77" fmla="*/ 340 h 680"/>
                <a:gd name="T78" fmla="*/ 454 w 1134"/>
                <a:gd name="T79" fmla="*/ 283 h 680"/>
                <a:gd name="T80" fmla="*/ 567 w 1134"/>
                <a:gd name="T81" fmla="*/ 283 h 680"/>
                <a:gd name="T82" fmla="*/ 567 w 1134"/>
                <a:gd name="T83" fmla="*/ 113 h 680"/>
                <a:gd name="T84" fmla="*/ 681 w 1134"/>
                <a:gd name="T85" fmla="*/ 113 h 680"/>
                <a:gd name="T86" fmla="*/ 681 w 1134"/>
                <a:gd name="T87" fmla="*/ 226 h 680"/>
                <a:gd name="T88" fmla="*/ 794 w 1134"/>
                <a:gd name="T89" fmla="*/ 226 h 680"/>
                <a:gd name="T90" fmla="*/ 794 w 1134"/>
                <a:gd name="T91" fmla="*/ 283 h 680"/>
                <a:gd name="T92" fmla="*/ 908 w 1134"/>
                <a:gd name="T93" fmla="*/ 283 h 680"/>
                <a:gd name="T94" fmla="*/ 908 w 1134"/>
                <a:gd name="T95" fmla="*/ 170 h 680"/>
                <a:gd name="T96" fmla="*/ 964 w 1134"/>
                <a:gd name="T97" fmla="*/ 170 h 680"/>
                <a:gd name="T98" fmla="*/ 964 w 1134"/>
                <a:gd name="T99" fmla="*/ 113 h 680"/>
                <a:gd name="T100" fmla="*/ 1021 w 1134"/>
                <a:gd name="T101" fmla="*/ 113 h 680"/>
                <a:gd name="T102" fmla="*/ 1021 w 1134"/>
                <a:gd name="T103" fmla="*/ 56 h 680"/>
                <a:gd name="T104" fmla="*/ 1078 w 1134"/>
                <a:gd name="T105" fmla="*/ 56 h 680"/>
                <a:gd name="T106" fmla="*/ 1078 w 1134"/>
                <a:gd name="T107" fmla="*/ 0 h 680"/>
                <a:gd name="T108" fmla="*/ 1134 w 1134"/>
                <a:gd name="T109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34" h="680">
                  <a:moveTo>
                    <a:pt x="1134" y="0"/>
                  </a:moveTo>
                  <a:lnTo>
                    <a:pt x="1134" y="170"/>
                  </a:lnTo>
                  <a:lnTo>
                    <a:pt x="1078" y="170"/>
                  </a:lnTo>
                  <a:lnTo>
                    <a:pt x="1078" y="226"/>
                  </a:lnTo>
                  <a:lnTo>
                    <a:pt x="1134" y="226"/>
                  </a:lnTo>
                  <a:lnTo>
                    <a:pt x="1134" y="396"/>
                  </a:lnTo>
                  <a:lnTo>
                    <a:pt x="1078" y="396"/>
                  </a:lnTo>
                  <a:lnTo>
                    <a:pt x="1078" y="567"/>
                  </a:lnTo>
                  <a:lnTo>
                    <a:pt x="1021" y="567"/>
                  </a:lnTo>
                  <a:lnTo>
                    <a:pt x="1021" y="623"/>
                  </a:lnTo>
                  <a:lnTo>
                    <a:pt x="964" y="623"/>
                  </a:lnTo>
                  <a:lnTo>
                    <a:pt x="964" y="680"/>
                  </a:lnTo>
                  <a:lnTo>
                    <a:pt x="794" y="680"/>
                  </a:lnTo>
                  <a:lnTo>
                    <a:pt x="794" y="623"/>
                  </a:lnTo>
                  <a:lnTo>
                    <a:pt x="738" y="623"/>
                  </a:lnTo>
                  <a:lnTo>
                    <a:pt x="738" y="567"/>
                  </a:lnTo>
                  <a:lnTo>
                    <a:pt x="681" y="567"/>
                  </a:lnTo>
                  <a:lnTo>
                    <a:pt x="681" y="510"/>
                  </a:lnTo>
                  <a:lnTo>
                    <a:pt x="567" y="510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510"/>
                  </a:lnTo>
                  <a:lnTo>
                    <a:pt x="397" y="510"/>
                  </a:lnTo>
                  <a:lnTo>
                    <a:pt x="397" y="453"/>
                  </a:lnTo>
                  <a:lnTo>
                    <a:pt x="284" y="453"/>
                  </a:lnTo>
                  <a:lnTo>
                    <a:pt x="284" y="396"/>
                  </a:lnTo>
                  <a:lnTo>
                    <a:pt x="114" y="396"/>
                  </a:lnTo>
                  <a:lnTo>
                    <a:pt x="114" y="453"/>
                  </a:lnTo>
                  <a:lnTo>
                    <a:pt x="57" y="453"/>
                  </a:lnTo>
                  <a:lnTo>
                    <a:pt x="57" y="396"/>
                  </a:lnTo>
                  <a:lnTo>
                    <a:pt x="0" y="396"/>
                  </a:lnTo>
                  <a:lnTo>
                    <a:pt x="0" y="283"/>
                  </a:lnTo>
                  <a:lnTo>
                    <a:pt x="227" y="283"/>
                  </a:lnTo>
                  <a:lnTo>
                    <a:pt x="227" y="226"/>
                  </a:lnTo>
                  <a:lnTo>
                    <a:pt x="284" y="226"/>
                  </a:lnTo>
                  <a:lnTo>
                    <a:pt x="284" y="170"/>
                  </a:lnTo>
                  <a:lnTo>
                    <a:pt x="341" y="170"/>
                  </a:lnTo>
                  <a:lnTo>
                    <a:pt x="341" y="340"/>
                  </a:lnTo>
                  <a:lnTo>
                    <a:pt x="454" y="340"/>
                  </a:lnTo>
                  <a:lnTo>
                    <a:pt x="454" y="283"/>
                  </a:lnTo>
                  <a:lnTo>
                    <a:pt x="567" y="283"/>
                  </a:lnTo>
                  <a:lnTo>
                    <a:pt x="567" y="113"/>
                  </a:lnTo>
                  <a:lnTo>
                    <a:pt x="681" y="113"/>
                  </a:lnTo>
                  <a:lnTo>
                    <a:pt x="681" y="226"/>
                  </a:lnTo>
                  <a:lnTo>
                    <a:pt x="794" y="226"/>
                  </a:lnTo>
                  <a:lnTo>
                    <a:pt x="794" y="283"/>
                  </a:lnTo>
                  <a:lnTo>
                    <a:pt x="908" y="283"/>
                  </a:lnTo>
                  <a:lnTo>
                    <a:pt x="908" y="170"/>
                  </a:lnTo>
                  <a:lnTo>
                    <a:pt x="964" y="170"/>
                  </a:lnTo>
                  <a:lnTo>
                    <a:pt x="964" y="113"/>
                  </a:lnTo>
                  <a:lnTo>
                    <a:pt x="1021" y="113"/>
                  </a:lnTo>
                  <a:lnTo>
                    <a:pt x="1021" y="56"/>
                  </a:lnTo>
                  <a:lnTo>
                    <a:pt x="1078" y="56"/>
                  </a:lnTo>
                  <a:lnTo>
                    <a:pt x="1078" y="0"/>
                  </a:lnTo>
                  <a:lnTo>
                    <a:pt x="113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02" name="Freeform 318"/>
            <p:cNvSpPr>
              <a:spLocks/>
            </p:cNvSpPr>
            <p:nvPr/>
          </p:nvSpPr>
          <p:spPr bwMode="auto">
            <a:xfrm>
              <a:off x="2797" y="5790"/>
              <a:ext cx="567" cy="1020"/>
            </a:xfrm>
            <a:custGeom>
              <a:avLst/>
              <a:gdLst>
                <a:gd name="T0" fmla="*/ 454 w 567"/>
                <a:gd name="T1" fmla="*/ 1020 h 1020"/>
                <a:gd name="T2" fmla="*/ 567 w 567"/>
                <a:gd name="T3" fmla="*/ 1020 h 1020"/>
                <a:gd name="T4" fmla="*/ 567 w 567"/>
                <a:gd name="T5" fmla="*/ 850 h 1020"/>
                <a:gd name="T6" fmla="*/ 511 w 567"/>
                <a:gd name="T7" fmla="*/ 850 h 1020"/>
                <a:gd name="T8" fmla="*/ 511 w 567"/>
                <a:gd name="T9" fmla="*/ 737 h 1020"/>
                <a:gd name="T10" fmla="*/ 567 w 567"/>
                <a:gd name="T11" fmla="*/ 737 h 1020"/>
                <a:gd name="T12" fmla="*/ 567 w 567"/>
                <a:gd name="T13" fmla="*/ 623 h 1020"/>
                <a:gd name="T14" fmla="*/ 567 w 567"/>
                <a:gd name="T15" fmla="*/ 567 h 1020"/>
                <a:gd name="T16" fmla="*/ 511 w 567"/>
                <a:gd name="T17" fmla="*/ 567 h 1020"/>
                <a:gd name="T18" fmla="*/ 511 w 567"/>
                <a:gd name="T19" fmla="*/ 510 h 1020"/>
                <a:gd name="T20" fmla="*/ 454 w 567"/>
                <a:gd name="T21" fmla="*/ 510 h 1020"/>
                <a:gd name="T22" fmla="*/ 454 w 567"/>
                <a:gd name="T23" fmla="*/ 453 h 1020"/>
                <a:gd name="T24" fmla="*/ 397 w 567"/>
                <a:gd name="T25" fmla="*/ 453 h 1020"/>
                <a:gd name="T26" fmla="*/ 397 w 567"/>
                <a:gd name="T27" fmla="*/ 283 h 1020"/>
                <a:gd name="T28" fmla="*/ 340 w 567"/>
                <a:gd name="T29" fmla="*/ 283 h 1020"/>
                <a:gd name="T30" fmla="*/ 340 w 567"/>
                <a:gd name="T31" fmla="*/ 56 h 1020"/>
                <a:gd name="T32" fmla="*/ 284 w 567"/>
                <a:gd name="T33" fmla="*/ 56 h 1020"/>
                <a:gd name="T34" fmla="*/ 284 w 567"/>
                <a:gd name="T35" fmla="*/ 0 h 1020"/>
                <a:gd name="T36" fmla="*/ 170 w 567"/>
                <a:gd name="T37" fmla="*/ 0 h 1020"/>
                <a:gd name="T38" fmla="*/ 170 w 567"/>
                <a:gd name="T39" fmla="*/ 283 h 1020"/>
                <a:gd name="T40" fmla="*/ 114 w 567"/>
                <a:gd name="T41" fmla="*/ 283 h 1020"/>
                <a:gd name="T42" fmla="*/ 114 w 567"/>
                <a:gd name="T43" fmla="*/ 397 h 1020"/>
                <a:gd name="T44" fmla="*/ 57 w 567"/>
                <a:gd name="T45" fmla="*/ 397 h 1020"/>
                <a:gd name="T46" fmla="*/ 57 w 567"/>
                <a:gd name="T47" fmla="*/ 453 h 1020"/>
                <a:gd name="T48" fmla="*/ 0 w 567"/>
                <a:gd name="T49" fmla="*/ 453 h 1020"/>
                <a:gd name="T50" fmla="*/ 0 w 567"/>
                <a:gd name="T51" fmla="*/ 510 h 1020"/>
                <a:gd name="T52" fmla="*/ 57 w 567"/>
                <a:gd name="T53" fmla="*/ 510 h 1020"/>
                <a:gd name="T54" fmla="*/ 57 w 567"/>
                <a:gd name="T55" fmla="*/ 567 h 1020"/>
                <a:gd name="T56" fmla="*/ 114 w 567"/>
                <a:gd name="T57" fmla="*/ 567 h 1020"/>
                <a:gd name="T58" fmla="*/ 114 w 567"/>
                <a:gd name="T59" fmla="*/ 623 h 1020"/>
                <a:gd name="T60" fmla="*/ 57 w 567"/>
                <a:gd name="T61" fmla="*/ 623 h 1020"/>
                <a:gd name="T62" fmla="*/ 57 w 567"/>
                <a:gd name="T63" fmla="*/ 794 h 1020"/>
                <a:gd name="T64" fmla="*/ 0 w 567"/>
                <a:gd name="T65" fmla="*/ 794 h 1020"/>
                <a:gd name="T66" fmla="*/ 0 w 567"/>
                <a:gd name="T67" fmla="*/ 907 h 1020"/>
                <a:gd name="T68" fmla="*/ 57 w 567"/>
                <a:gd name="T69" fmla="*/ 907 h 1020"/>
                <a:gd name="T70" fmla="*/ 57 w 567"/>
                <a:gd name="T71" fmla="*/ 964 h 1020"/>
                <a:gd name="T72" fmla="*/ 114 w 567"/>
                <a:gd name="T73" fmla="*/ 964 h 1020"/>
                <a:gd name="T74" fmla="*/ 114 w 567"/>
                <a:gd name="T75" fmla="*/ 1020 h 1020"/>
                <a:gd name="T76" fmla="*/ 227 w 567"/>
                <a:gd name="T77" fmla="*/ 1020 h 1020"/>
                <a:gd name="T78" fmla="*/ 227 w 567"/>
                <a:gd name="T79" fmla="*/ 964 h 1020"/>
                <a:gd name="T80" fmla="*/ 340 w 567"/>
                <a:gd name="T81" fmla="*/ 964 h 1020"/>
                <a:gd name="T82" fmla="*/ 397 w 567"/>
                <a:gd name="T83" fmla="*/ 964 h 1020"/>
                <a:gd name="T84" fmla="*/ 397 w 567"/>
                <a:gd name="T85" fmla="*/ 1020 h 1020"/>
                <a:gd name="T86" fmla="*/ 454 w 567"/>
                <a:gd name="T87" fmla="*/ 102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67" h="1020">
                  <a:moveTo>
                    <a:pt x="454" y="1020"/>
                  </a:moveTo>
                  <a:lnTo>
                    <a:pt x="567" y="1020"/>
                  </a:lnTo>
                  <a:lnTo>
                    <a:pt x="567" y="850"/>
                  </a:lnTo>
                  <a:lnTo>
                    <a:pt x="511" y="850"/>
                  </a:lnTo>
                  <a:lnTo>
                    <a:pt x="511" y="737"/>
                  </a:lnTo>
                  <a:lnTo>
                    <a:pt x="567" y="737"/>
                  </a:lnTo>
                  <a:lnTo>
                    <a:pt x="567" y="623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510"/>
                  </a:lnTo>
                  <a:lnTo>
                    <a:pt x="454" y="510"/>
                  </a:lnTo>
                  <a:lnTo>
                    <a:pt x="454" y="453"/>
                  </a:lnTo>
                  <a:lnTo>
                    <a:pt x="397" y="453"/>
                  </a:lnTo>
                  <a:lnTo>
                    <a:pt x="397" y="283"/>
                  </a:lnTo>
                  <a:lnTo>
                    <a:pt x="340" y="283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170" y="0"/>
                  </a:lnTo>
                  <a:lnTo>
                    <a:pt x="170" y="283"/>
                  </a:lnTo>
                  <a:lnTo>
                    <a:pt x="114" y="283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623"/>
                  </a:lnTo>
                  <a:lnTo>
                    <a:pt x="57" y="623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907"/>
                  </a:lnTo>
                  <a:lnTo>
                    <a:pt x="57" y="907"/>
                  </a:lnTo>
                  <a:lnTo>
                    <a:pt x="57" y="964"/>
                  </a:lnTo>
                  <a:lnTo>
                    <a:pt x="114" y="964"/>
                  </a:lnTo>
                  <a:lnTo>
                    <a:pt x="114" y="1020"/>
                  </a:lnTo>
                  <a:lnTo>
                    <a:pt x="227" y="1020"/>
                  </a:lnTo>
                  <a:lnTo>
                    <a:pt x="227" y="964"/>
                  </a:lnTo>
                  <a:lnTo>
                    <a:pt x="340" y="964"/>
                  </a:lnTo>
                  <a:lnTo>
                    <a:pt x="397" y="964"/>
                  </a:lnTo>
                  <a:lnTo>
                    <a:pt x="397" y="1020"/>
                  </a:lnTo>
                  <a:lnTo>
                    <a:pt x="454" y="102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03" name="Freeform 319"/>
            <p:cNvSpPr>
              <a:spLocks/>
            </p:cNvSpPr>
            <p:nvPr/>
          </p:nvSpPr>
          <p:spPr bwMode="auto">
            <a:xfrm>
              <a:off x="2344" y="6527"/>
              <a:ext cx="453" cy="397"/>
            </a:xfrm>
            <a:custGeom>
              <a:avLst/>
              <a:gdLst>
                <a:gd name="T0" fmla="*/ 453 w 453"/>
                <a:gd name="T1" fmla="*/ 170 h 397"/>
                <a:gd name="T2" fmla="*/ 396 w 453"/>
                <a:gd name="T3" fmla="*/ 170 h 397"/>
                <a:gd name="T4" fmla="*/ 396 w 453"/>
                <a:gd name="T5" fmla="*/ 113 h 397"/>
                <a:gd name="T6" fmla="*/ 170 w 453"/>
                <a:gd name="T7" fmla="*/ 113 h 397"/>
                <a:gd name="T8" fmla="*/ 170 w 453"/>
                <a:gd name="T9" fmla="*/ 57 h 397"/>
                <a:gd name="T10" fmla="*/ 113 w 453"/>
                <a:gd name="T11" fmla="*/ 57 h 397"/>
                <a:gd name="T12" fmla="*/ 113 w 453"/>
                <a:gd name="T13" fmla="*/ 0 h 397"/>
                <a:gd name="T14" fmla="*/ 56 w 453"/>
                <a:gd name="T15" fmla="*/ 0 h 397"/>
                <a:gd name="T16" fmla="*/ 56 w 453"/>
                <a:gd name="T17" fmla="*/ 57 h 397"/>
                <a:gd name="T18" fmla="*/ 0 w 453"/>
                <a:gd name="T19" fmla="*/ 57 h 397"/>
                <a:gd name="T20" fmla="*/ 0 w 453"/>
                <a:gd name="T21" fmla="*/ 113 h 397"/>
                <a:gd name="T22" fmla="*/ 56 w 453"/>
                <a:gd name="T23" fmla="*/ 113 h 397"/>
                <a:gd name="T24" fmla="*/ 56 w 453"/>
                <a:gd name="T25" fmla="*/ 283 h 397"/>
                <a:gd name="T26" fmla="*/ 170 w 453"/>
                <a:gd name="T27" fmla="*/ 283 h 397"/>
                <a:gd name="T28" fmla="*/ 170 w 453"/>
                <a:gd name="T29" fmla="*/ 397 h 397"/>
                <a:gd name="T30" fmla="*/ 340 w 453"/>
                <a:gd name="T31" fmla="*/ 397 h 397"/>
                <a:gd name="T32" fmla="*/ 340 w 453"/>
                <a:gd name="T33" fmla="*/ 283 h 397"/>
                <a:gd name="T34" fmla="*/ 396 w 453"/>
                <a:gd name="T35" fmla="*/ 283 h 397"/>
                <a:gd name="T36" fmla="*/ 396 w 453"/>
                <a:gd name="T37" fmla="*/ 227 h 397"/>
                <a:gd name="T38" fmla="*/ 453 w 453"/>
                <a:gd name="T39" fmla="*/ 227 h 397"/>
                <a:gd name="T40" fmla="*/ 453 w 453"/>
                <a:gd name="T41" fmla="*/ 17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3" h="397">
                  <a:moveTo>
                    <a:pt x="453" y="170"/>
                  </a:moveTo>
                  <a:lnTo>
                    <a:pt x="396" y="170"/>
                  </a:lnTo>
                  <a:lnTo>
                    <a:pt x="396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283"/>
                  </a:lnTo>
                  <a:lnTo>
                    <a:pt x="170" y="283"/>
                  </a:lnTo>
                  <a:lnTo>
                    <a:pt x="170" y="397"/>
                  </a:lnTo>
                  <a:lnTo>
                    <a:pt x="340" y="397"/>
                  </a:lnTo>
                  <a:lnTo>
                    <a:pt x="340" y="283"/>
                  </a:lnTo>
                  <a:lnTo>
                    <a:pt x="396" y="283"/>
                  </a:lnTo>
                  <a:lnTo>
                    <a:pt x="396" y="227"/>
                  </a:lnTo>
                  <a:lnTo>
                    <a:pt x="453" y="227"/>
                  </a:lnTo>
                  <a:lnTo>
                    <a:pt x="453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04" name="Freeform 320"/>
            <p:cNvSpPr>
              <a:spLocks/>
            </p:cNvSpPr>
            <p:nvPr/>
          </p:nvSpPr>
          <p:spPr bwMode="auto">
            <a:xfrm>
              <a:off x="2173" y="6187"/>
              <a:ext cx="341" cy="340"/>
            </a:xfrm>
            <a:custGeom>
              <a:avLst/>
              <a:gdLst>
                <a:gd name="T0" fmla="*/ 0 w 341"/>
                <a:gd name="T1" fmla="*/ 0 h 340"/>
                <a:gd name="T2" fmla="*/ 227 w 341"/>
                <a:gd name="T3" fmla="*/ 0 h 340"/>
                <a:gd name="T4" fmla="*/ 227 w 341"/>
                <a:gd name="T5" fmla="*/ 56 h 340"/>
                <a:gd name="T6" fmla="*/ 341 w 341"/>
                <a:gd name="T7" fmla="*/ 56 h 340"/>
                <a:gd name="T8" fmla="*/ 341 w 341"/>
                <a:gd name="T9" fmla="*/ 170 h 340"/>
                <a:gd name="T10" fmla="*/ 284 w 341"/>
                <a:gd name="T11" fmla="*/ 170 h 340"/>
                <a:gd name="T12" fmla="*/ 284 w 341"/>
                <a:gd name="T13" fmla="*/ 283 h 340"/>
                <a:gd name="T14" fmla="*/ 227 w 341"/>
                <a:gd name="T15" fmla="*/ 283 h 340"/>
                <a:gd name="T16" fmla="*/ 227 w 341"/>
                <a:gd name="T17" fmla="*/ 340 h 340"/>
                <a:gd name="T18" fmla="*/ 171 w 341"/>
                <a:gd name="T19" fmla="*/ 340 h 340"/>
                <a:gd name="T20" fmla="*/ 171 w 341"/>
                <a:gd name="T21" fmla="*/ 283 h 340"/>
                <a:gd name="T22" fmla="*/ 57 w 341"/>
                <a:gd name="T23" fmla="*/ 283 h 340"/>
                <a:gd name="T24" fmla="*/ 57 w 341"/>
                <a:gd name="T25" fmla="*/ 170 h 340"/>
                <a:gd name="T26" fmla="*/ 0 w 341"/>
                <a:gd name="T27" fmla="*/ 170 h 340"/>
                <a:gd name="T28" fmla="*/ 0 w 341"/>
                <a:gd name="T2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1" h="340">
                  <a:moveTo>
                    <a:pt x="0" y="0"/>
                  </a:moveTo>
                  <a:lnTo>
                    <a:pt x="227" y="0"/>
                  </a:lnTo>
                  <a:lnTo>
                    <a:pt x="227" y="56"/>
                  </a:lnTo>
                  <a:lnTo>
                    <a:pt x="341" y="56"/>
                  </a:lnTo>
                  <a:lnTo>
                    <a:pt x="341" y="170"/>
                  </a:lnTo>
                  <a:lnTo>
                    <a:pt x="284" y="170"/>
                  </a:lnTo>
                  <a:lnTo>
                    <a:pt x="284" y="283"/>
                  </a:lnTo>
                  <a:lnTo>
                    <a:pt x="227" y="283"/>
                  </a:lnTo>
                  <a:lnTo>
                    <a:pt x="227" y="340"/>
                  </a:lnTo>
                  <a:lnTo>
                    <a:pt x="171" y="340"/>
                  </a:lnTo>
                  <a:lnTo>
                    <a:pt x="171" y="283"/>
                  </a:lnTo>
                  <a:lnTo>
                    <a:pt x="57" y="28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05" name="Freeform 321"/>
            <p:cNvSpPr>
              <a:spLocks/>
            </p:cNvSpPr>
            <p:nvPr/>
          </p:nvSpPr>
          <p:spPr bwMode="auto">
            <a:xfrm>
              <a:off x="2400" y="6357"/>
              <a:ext cx="454" cy="340"/>
            </a:xfrm>
            <a:custGeom>
              <a:avLst/>
              <a:gdLst>
                <a:gd name="T0" fmla="*/ 454 w 454"/>
                <a:gd name="T1" fmla="*/ 56 h 340"/>
                <a:gd name="T2" fmla="*/ 397 w 454"/>
                <a:gd name="T3" fmla="*/ 56 h 340"/>
                <a:gd name="T4" fmla="*/ 397 w 454"/>
                <a:gd name="T5" fmla="*/ 0 h 340"/>
                <a:gd name="T6" fmla="*/ 57 w 454"/>
                <a:gd name="T7" fmla="*/ 0 h 340"/>
                <a:gd name="T8" fmla="*/ 57 w 454"/>
                <a:gd name="T9" fmla="*/ 113 h 340"/>
                <a:gd name="T10" fmla="*/ 0 w 454"/>
                <a:gd name="T11" fmla="*/ 113 h 340"/>
                <a:gd name="T12" fmla="*/ 0 w 454"/>
                <a:gd name="T13" fmla="*/ 170 h 340"/>
                <a:gd name="T14" fmla="*/ 57 w 454"/>
                <a:gd name="T15" fmla="*/ 170 h 340"/>
                <a:gd name="T16" fmla="*/ 57 w 454"/>
                <a:gd name="T17" fmla="*/ 227 h 340"/>
                <a:gd name="T18" fmla="*/ 114 w 454"/>
                <a:gd name="T19" fmla="*/ 227 h 340"/>
                <a:gd name="T20" fmla="*/ 114 w 454"/>
                <a:gd name="T21" fmla="*/ 283 h 340"/>
                <a:gd name="T22" fmla="*/ 340 w 454"/>
                <a:gd name="T23" fmla="*/ 283 h 340"/>
                <a:gd name="T24" fmla="*/ 340 w 454"/>
                <a:gd name="T25" fmla="*/ 340 h 340"/>
                <a:gd name="T26" fmla="*/ 397 w 454"/>
                <a:gd name="T27" fmla="*/ 340 h 340"/>
                <a:gd name="T28" fmla="*/ 397 w 454"/>
                <a:gd name="T29" fmla="*/ 227 h 340"/>
                <a:gd name="T30" fmla="*/ 454 w 454"/>
                <a:gd name="T31" fmla="*/ 227 h 340"/>
                <a:gd name="T32" fmla="*/ 454 w 454"/>
                <a:gd name="T33" fmla="*/ 56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4" h="340">
                  <a:moveTo>
                    <a:pt x="454" y="56"/>
                  </a:moveTo>
                  <a:lnTo>
                    <a:pt x="397" y="56"/>
                  </a:lnTo>
                  <a:lnTo>
                    <a:pt x="397" y="0"/>
                  </a:lnTo>
                  <a:lnTo>
                    <a:pt x="57" y="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283"/>
                  </a:lnTo>
                  <a:lnTo>
                    <a:pt x="340" y="283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5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06" name="Freeform 322"/>
            <p:cNvSpPr>
              <a:spLocks/>
            </p:cNvSpPr>
            <p:nvPr/>
          </p:nvSpPr>
          <p:spPr bwMode="auto">
            <a:xfrm>
              <a:off x="2173" y="6017"/>
              <a:ext cx="738" cy="396"/>
            </a:xfrm>
            <a:custGeom>
              <a:avLst/>
              <a:gdLst>
                <a:gd name="T0" fmla="*/ 738 w 738"/>
                <a:gd name="T1" fmla="*/ 396 h 396"/>
                <a:gd name="T2" fmla="*/ 624 w 738"/>
                <a:gd name="T3" fmla="*/ 396 h 396"/>
                <a:gd name="T4" fmla="*/ 624 w 738"/>
                <a:gd name="T5" fmla="*/ 340 h 396"/>
                <a:gd name="T6" fmla="*/ 341 w 738"/>
                <a:gd name="T7" fmla="*/ 340 h 396"/>
                <a:gd name="T8" fmla="*/ 341 w 738"/>
                <a:gd name="T9" fmla="*/ 226 h 396"/>
                <a:gd name="T10" fmla="*/ 227 w 738"/>
                <a:gd name="T11" fmla="*/ 226 h 396"/>
                <a:gd name="T12" fmla="*/ 227 w 738"/>
                <a:gd name="T13" fmla="*/ 170 h 396"/>
                <a:gd name="T14" fmla="*/ 0 w 738"/>
                <a:gd name="T15" fmla="*/ 170 h 396"/>
                <a:gd name="T16" fmla="*/ 0 w 738"/>
                <a:gd name="T17" fmla="*/ 0 h 396"/>
                <a:gd name="T18" fmla="*/ 227 w 738"/>
                <a:gd name="T19" fmla="*/ 0 h 396"/>
                <a:gd name="T20" fmla="*/ 227 w 738"/>
                <a:gd name="T21" fmla="*/ 56 h 396"/>
                <a:gd name="T22" fmla="*/ 341 w 738"/>
                <a:gd name="T23" fmla="*/ 56 h 396"/>
                <a:gd name="T24" fmla="*/ 341 w 738"/>
                <a:gd name="T25" fmla="*/ 113 h 396"/>
                <a:gd name="T26" fmla="*/ 397 w 738"/>
                <a:gd name="T27" fmla="*/ 113 h 396"/>
                <a:gd name="T28" fmla="*/ 397 w 738"/>
                <a:gd name="T29" fmla="*/ 170 h 396"/>
                <a:gd name="T30" fmla="*/ 681 w 738"/>
                <a:gd name="T31" fmla="*/ 170 h 396"/>
                <a:gd name="T32" fmla="*/ 681 w 738"/>
                <a:gd name="T33" fmla="*/ 226 h 396"/>
                <a:gd name="T34" fmla="*/ 624 w 738"/>
                <a:gd name="T35" fmla="*/ 226 h 396"/>
                <a:gd name="T36" fmla="*/ 624 w 738"/>
                <a:gd name="T37" fmla="*/ 283 h 396"/>
                <a:gd name="T38" fmla="*/ 681 w 738"/>
                <a:gd name="T39" fmla="*/ 283 h 396"/>
                <a:gd name="T40" fmla="*/ 681 w 738"/>
                <a:gd name="T41" fmla="*/ 340 h 396"/>
                <a:gd name="T42" fmla="*/ 738 w 738"/>
                <a:gd name="T43" fmla="*/ 340 h 396"/>
                <a:gd name="T44" fmla="*/ 738 w 738"/>
                <a:gd name="T45" fmla="*/ 39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38" h="396">
                  <a:moveTo>
                    <a:pt x="738" y="396"/>
                  </a:moveTo>
                  <a:lnTo>
                    <a:pt x="624" y="396"/>
                  </a:lnTo>
                  <a:lnTo>
                    <a:pt x="624" y="340"/>
                  </a:lnTo>
                  <a:lnTo>
                    <a:pt x="341" y="340"/>
                  </a:lnTo>
                  <a:lnTo>
                    <a:pt x="341" y="226"/>
                  </a:lnTo>
                  <a:lnTo>
                    <a:pt x="227" y="226"/>
                  </a:lnTo>
                  <a:lnTo>
                    <a:pt x="227" y="170"/>
                  </a:lnTo>
                  <a:lnTo>
                    <a:pt x="0" y="170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341" y="56"/>
                  </a:lnTo>
                  <a:lnTo>
                    <a:pt x="341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681" y="170"/>
                  </a:lnTo>
                  <a:lnTo>
                    <a:pt x="681" y="226"/>
                  </a:lnTo>
                  <a:lnTo>
                    <a:pt x="624" y="226"/>
                  </a:lnTo>
                  <a:lnTo>
                    <a:pt x="624" y="283"/>
                  </a:lnTo>
                  <a:lnTo>
                    <a:pt x="681" y="283"/>
                  </a:lnTo>
                  <a:lnTo>
                    <a:pt x="681" y="340"/>
                  </a:lnTo>
                  <a:lnTo>
                    <a:pt x="738" y="340"/>
                  </a:lnTo>
                  <a:lnTo>
                    <a:pt x="738" y="39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08" name="Freeform 324"/>
            <p:cNvSpPr>
              <a:spLocks/>
            </p:cNvSpPr>
            <p:nvPr/>
          </p:nvSpPr>
          <p:spPr bwMode="auto">
            <a:xfrm>
              <a:off x="2457" y="5846"/>
              <a:ext cx="510" cy="341"/>
            </a:xfrm>
            <a:custGeom>
              <a:avLst/>
              <a:gdLst>
                <a:gd name="T0" fmla="*/ 510 w 510"/>
                <a:gd name="T1" fmla="*/ 57 h 341"/>
                <a:gd name="T2" fmla="*/ 340 w 510"/>
                <a:gd name="T3" fmla="*/ 57 h 341"/>
                <a:gd name="T4" fmla="*/ 340 w 510"/>
                <a:gd name="T5" fmla="*/ 0 h 341"/>
                <a:gd name="T6" fmla="*/ 283 w 510"/>
                <a:gd name="T7" fmla="*/ 0 h 341"/>
                <a:gd name="T8" fmla="*/ 283 w 510"/>
                <a:gd name="T9" fmla="*/ 57 h 341"/>
                <a:gd name="T10" fmla="*/ 170 w 510"/>
                <a:gd name="T11" fmla="*/ 57 h 341"/>
                <a:gd name="T12" fmla="*/ 170 w 510"/>
                <a:gd name="T13" fmla="*/ 114 h 341"/>
                <a:gd name="T14" fmla="*/ 113 w 510"/>
                <a:gd name="T15" fmla="*/ 114 h 341"/>
                <a:gd name="T16" fmla="*/ 113 w 510"/>
                <a:gd name="T17" fmla="*/ 171 h 341"/>
                <a:gd name="T18" fmla="*/ 0 w 510"/>
                <a:gd name="T19" fmla="*/ 171 h 341"/>
                <a:gd name="T20" fmla="*/ 0 w 510"/>
                <a:gd name="T21" fmla="*/ 227 h 341"/>
                <a:gd name="T22" fmla="*/ 57 w 510"/>
                <a:gd name="T23" fmla="*/ 227 h 341"/>
                <a:gd name="T24" fmla="*/ 57 w 510"/>
                <a:gd name="T25" fmla="*/ 284 h 341"/>
                <a:gd name="T26" fmla="*/ 113 w 510"/>
                <a:gd name="T27" fmla="*/ 284 h 341"/>
                <a:gd name="T28" fmla="*/ 113 w 510"/>
                <a:gd name="T29" fmla="*/ 341 h 341"/>
                <a:gd name="T30" fmla="*/ 454 w 510"/>
                <a:gd name="T31" fmla="*/ 341 h 341"/>
                <a:gd name="T32" fmla="*/ 454 w 510"/>
                <a:gd name="T33" fmla="*/ 227 h 341"/>
                <a:gd name="T34" fmla="*/ 510 w 510"/>
                <a:gd name="T35" fmla="*/ 227 h 341"/>
                <a:gd name="T36" fmla="*/ 510 w 510"/>
                <a:gd name="T37" fmla="*/ 5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0" h="341">
                  <a:moveTo>
                    <a:pt x="510" y="57"/>
                  </a:moveTo>
                  <a:lnTo>
                    <a:pt x="340" y="57"/>
                  </a:lnTo>
                  <a:lnTo>
                    <a:pt x="340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113" y="114"/>
                  </a:lnTo>
                  <a:lnTo>
                    <a:pt x="113" y="171"/>
                  </a:lnTo>
                  <a:lnTo>
                    <a:pt x="0" y="171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113" y="284"/>
                  </a:lnTo>
                  <a:lnTo>
                    <a:pt x="113" y="341"/>
                  </a:lnTo>
                  <a:lnTo>
                    <a:pt x="454" y="341"/>
                  </a:lnTo>
                  <a:lnTo>
                    <a:pt x="454" y="227"/>
                  </a:lnTo>
                  <a:lnTo>
                    <a:pt x="510" y="227"/>
                  </a:lnTo>
                  <a:lnTo>
                    <a:pt x="510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09" name="Freeform 325"/>
            <p:cNvSpPr>
              <a:spLocks/>
            </p:cNvSpPr>
            <p:nvPr/>
          </p:nvSpPr>
          <p:spPr bwMode="auto">
            <a:xfrm>
              <a:off x="2117" y="5733"/>
              <a:ext cx="623" cy="340"/>
            </a:xfrm>
            <a:custGeom>
              <a:avLst/>
              <a:gdLst>
                <a:gd name="T0" fmla="*/ 56 w 623"/>
                <a:gd name="T1" fmla="*/ 0 h 340"/>
                <a:gd name="T2" fmla="*/ 170 w 623"/>
                <a:gd name="T3" fmla="*/ 0 h 340"/>
                <a:gd name="T4" fmla="*/ 170 w 623"/>
                <a:gd name="T5" fmla="*/ 57 h 340"/>
                <a:gd name="T6" fmla="*/ 510 w 623"/>
                <a:gd name="T7" fmla="*/ 57 h 340"/>
                <a:gd name="T8" fmla="*/ 510 w 623"/>
                <a:gd name="T9" fmla="*/ 113 h 340"/>
                <a:gd name="T10" fmla="*/ 623 w 623"/>
                <a:gd name="T11" fmla="*/ 113 h 340"/>
                <a:gd name="T12" fmla="*/ 623 w 623"/>
                <a:gd name="T13" fmla="*/ 170 h 340"/>
                <a:gd name="T14" fmla="*/ 510 w 623"/>
                <a:gd name="T15" fmla="*/ 170 h 340"/>
                <a:gd name="T16" fmla="*/ 510 w 623"/>
                <a:gd name="T17" fmla="*/ 227 h 340"/>
                <a:gd name="T18" fmla="*/ 453 w 623"/>
                <a:gd name="T19" fmla="*/ 227 h 340"/>
                <a:gd name="T20" fmla="*/ 453 w 623"/>
                <a:gd name="T21" fmla="*/ 284 h 340"/>
                <a:gd name="T22" fmla="*/ 340 w 623"/>
                <a:gd name="T23" fmla="*/ 284 h 340"/>
                <a:gd name="T24" fmla="*/ 340 w 623"/>
                <a:gd name="T25" fmla="*/ 340 h 340"/>
                <a:gd name="T26" fmla="*/ 283 w 623"/>
                <a:gd name="T27" fmla="*/ 340 h 340"/>
                <a:gd name="T28" fmla="*/ 283 w 623"/>
                <a:gd name="T29" fmla="*/ 284 h 340"/>
                <a:gd name="T30" fmla="*/ 0 w 623"/>
                <a:gd name="T31" fmla="*/ 284 h 340"/>
                <a:gd name="T32" fmla="*/ 0 w 623"/>
                <a:gd name="T33" fmla="*/ 113 h 340"/>
                <a:gd name="T34" fmla="*/ 56 w 623"/>
                <a:gd name="T35" fmla="*/ 113 h 340"/>
                <a:gd name="T36" fmla="*/ 56 w 623"/>
                <a:gd name="T3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3" h="340">
                  <a:moveTo>
                    <a:pt x="56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623" y="113"/>
                  </a:lnTo>
                  <a:lnTo>
                    <a:pt x="623" y="170"/>
                  </a:lnTo>
                  <a:lnTo>
                    <a:pt x="510" y="170"/>
                  </a:lnTo>
                  <a:lnTo>
                    <a:pt x="510" y="227"/>
                  </a:lnTo>
                  <a:lnTo>
                    <a:pt x="453" y="227"/>
                  </a:lnTo>
                  <a:lnTo>
                    <a:pt x="453" y="284"/>
                  </a:lnTo>
                  <a:lnTo>
                    <a:pt x="340" y="284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10" name="Freeform 326"/>
            <p:cNvSpPr>
              <a:spLocks/>
            </p:cNvSpPr>
            <p:nvPr/>
          </p:nvSpPr>
          <p:spPr bwMode="auto">
            <a:xfrm>
              <a:off x="2173" y="5336"/>
              <a:ext cx="511" cy="227"/>
            </a:xfrm>
            <a:custGeom>
              <a:avLst/>
              <a:gdLst>
                <a:gd name="T0" fmla="*/ 511 w 511"/>
                <a:gd name="T1" fmla="*/ 227 h 227"/>
                <a:gd name="T2" fmla="*/ 114 w 511"/>
                <a:gd name="T3" fmla="*/ 227 h 227"/>
                <a:gd name="T4" fmla="*/ 114 w 511"/>
                <a:gd name="T5" fmla="*/ 170 h 227"/>
                <a:gd name="T6" fmla="*/ 57 w 511"/>
                <a:gd name="T7" fmla="*/ 170 h 227"/>
                <a:gd name="T8" fmla="*/ 57 w 511"/>
                <a:gd name="T9" fmla="*/ 114 h 227"/>
                <a:gd name="T10" fmla="*/ 0 w 511"/>
                <a:gd name="T11" fmla="*/ 114 h 227"/>
                <a:gd name="T12" fmla="*/ 0 w 511"/>
                <a:gd name="T13" fmla="*/ 57 h 227"/>
                <a:gd name="T14" fmla="*/ 57 w 511"/>
                <a:gd name="T15" fmla="*/ 57 h 227"/>
                <a:gd name="T16" fmla="*/ 57 w 511"/>
                <a:gd name="T17" fmla="*/ 0 h 227"/>
                <a:gd name="T18" fmla="*/ 227 w 511"/>
                <a:gd name="T19" fmla="*/ 0 h 227"/>
                <a:gd name="T20" fmla="*/ 227 w 511"/>
                <a:gd name="T21" fmla="*/ 114 h 227"/>
                <a:gd name="T22" fmla="*/ 511 w 511"/>
                <a:gd name="T23" fmla="*/ 114 h 227"/>
                <a:gd name="T24" fmla="*/ 511 w 511"/>
                <a:gd name="T2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1" h="227">
                  <a:moveTo>
                    <a:pt x="511" y="227"/>
                  </a:moveTo>
                  <a:lnTo>
                    <a:pt x="114" y="227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511" y="114"/>
                  </a:lnTo>
                  <a:lnTo>
                    <a:pt x="511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11" name="Freeform 327"/>
            <p:cNvSpPr>
              <a:spLocks/>
            </p:cNvSpPr>
            <p:nvPr/>
          </p:nvSpPr>
          <p:spPr bwMode="auto">
            <a:xfrm>
              <a:off x="2514" y="4939"/>
              <a:ext cx="283" cy="227"/>
            </a:xfrm>
            <a:custGeom>
              <a:avLst/>
              <a:gdLst>
                <a:gd name="T0" fmla="*/ 56 w 283"/>
                <a:gd name="T1" fmla="*/ 0 h 227"/>
                <a:gd name="T2" fmla="*/ 56 w 283"/>
                <a:gd name="T3" fmla="*/ 57 h 227"/>
                <a:gd name="T4" fmla="*/ 113 w 283"/>
                <a:gd name="T5" fmla="*/ 57 h 227"/>
                <a:gd name="T6" fmla="*/ 113 w 283"/>
                <a:gd name="T7" fmla="*/ 114 h 227"/>
                <a:gd name="T8" fmla="*/ 0 w 283"/>
                <a:gd name="T9" fmla="*/ 114 h 227"/>
                <a:gd name="T10" fmla="*/ 0 w 283"/>
                <a:gd name="T11" fmla="*/ 170 h 227"/>
                <a:gd name="T12" fmla="*/ 56 w 283"/>
                <a:gd name="T13" fmla="*/ 170 h 227"/>
                <a:gd name="T14" fmla="*/ 56 w 283"/>
                <a:gd name="T15" fmla="*/ 227 h 227"/>
                <a:gd name="T16" fmla="*/ 113 w 283"/>
                <a:gd name="T17" fmla="*/ 227 h 227"/>
                <a:gd name="T18" fmla="*/ 113 w 283"/>
                <a:gd name="T19" fmla="*/ 170 h 227"/>
                <a:gd name="T20" fmla="*/ 226 w 283"/>
                <a:gd name="T21" fmla="*/ 170 h 227"/>
                <a:gd name="T22" fmla="*/ 226 w 283"/>
                <a:gd name="T23" fmla="*/ 114 h 227"/>
                <a:gd name="T24" fmla="*/ 283 w 283"/>
                <a:gd name="T25" fmla="*/ 114 h 227"/>
                <a:gd name="T26" fmla="*/ 283 w 283"/>
                <a:gd name="T27" fmla="*/ 0 h 227"/>
                <a:gd name="T28" fmla="*/ 56 w 283"/>
                <a:gd name="T2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3" h="227">
                  <a:moveTo>
                    <a:pt x="56" y="0"/>
                  </a:moveTo>
                  <a:lnTo>
                    <a:pt x="56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226" y="170"/>
                  </a:lnTo>
                  <a:lnTo>
                    <a:pt x="226" y="114"/>
                  </a:lnTo>
                  <a:lnTo>
                    <a:pt x="283" y="114"/>
                  </a:lnTo>
                  <a:lnTo>
                    <a:pt x="283" y="0"/>
                  </a:lnTo>
                  <a:lnTo>
                    <a:pt x="56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12" name="Freeform 328"/>
            <p:cNvSpPr>
              <a:spLocks/>
            </p:cNvSpPr>
            <p:nvPr/>
          </p:nvSpPr>
          <p:spPr bwMode="auto">
            <a:xfrm>
              <a:off x="2117" y="5450"/>
              <a:ext cx="907" cy="453"/>
            </a:xfrm>
            <a:custGeom>
              <a:avLst/>
              <a:gdLst>
                <a:gd name="T0" fmla="*/ 567 w 907"/>
                <a:gd name="T1" fmla="*/ 56 h 453"/>
                <a:gd name="T2" fmla="*/ 623 w 907"/>
                <a:gd name="T3" fmla="*/ 56 h 453"/>
                <a:gd name="T4" fmla="*/ 623 w 907"/>
                <a:gd name="T5" fmla="*/ 0 h 453"/>
                <a:gd name="T6" fmla="*/ 794 w 907"/>
                <a:gd name="T7" fmla="*/ 0 h 453"/>
                <a:gd name="T8" fmla="*/ 794 w 907"/>
                <a:gd name="T9" fmla="*/ 56 h 453"/>
                <a:gd name="T10" fmla="*/ 850 w 907"/>
                <a:gd name="T11" fmla="*/ 56 h 453"/>
                <a:gd name="T12" fmla="*/ 850 w 907"/>
                <a:gd name="T13" fmla="*/ 170 h 453"/>
                <a:gd name="T14" fmla="*/ 907 w 907"/>
                <a:gd name="T15" fmla="*/ 170 h 453"/>
                <a:gd name="T16" fmla="*/ 907 w 907"/>
                <a:gd name="T17" fmla="*/ 340 h 453"/>
                <a:gd name="T18" fmla="*/ 850 w 907"/>
                <a:gd name="T19" fmla="*/ 340 h 453"/>
                <a:gd name="T20" fmla="*/ 850 w 907"/>
                <a:gd name="T21" fmla="*/ 453 h 453"/>
                <a:gd name="T22" fmla="*/ 680 w 907"/>
                <a:gd name="T23" fmla="*/ 453 h 453"/>
                <a:gd name="T24" fmla="*/ 680 w 907"/>
                <a:gd name="T25" fmla="*/ 396 h 453"/>
                <a:gd name="T26" fmla="*/ 510 w 907"/>
                <a:gd name="T27" fmla="*/ 396 h 453"/>
                <a:gd name="T28" fmla="*/ 510 w 907"/>
                <a:gd name="T29" fmla="*/ 340 h 453"/>
                <a:gd name="T30" fmla="*/ 170 w 907"/>
                <a:gd name="T31" fmla="*/ 340 h 453"/>
                <a:gd name="T32" fmla="*/ 170 w 907"/>
                <a:gd name="T33" fmla="*/ 283 h 453"/>
                <a:gd name="T34" fmla="*/ 56 w 907"/>
                <a:gd name="T35" fmla="*/ 283 h 453"/>
                <a:gd name="T36" fmla="*/ 56 w 907"/>
                <a:gd name="T37" fmla="*/ 226 h 453"/>
                <a:gd name="T38" fmla="*/ 0 w 907"/>
                <a:gd name="T39" fmla="*/ 226 h 453"/>
                <a:gd name="T40" fmla="*/ 0 w 907"/>
                <a:gd name="T41" fmla="*/ 170 h 453"/>
                <a:gd name="T42" fmla="*/ 56 w 907"/>
                <a:gd name="T43" fmla="*/ 170 h 453"/>
                <a:gd name="T44" fmla="*/ 56 w 907"/>
                <a:gd name="T45" fmla="*/ 0 h 453"/>
                <a:gd name="T46" fmla="*/ 113 w 907"/>
                <a:gd name="T47" fmla="*/ 0 h 453"/>
                <a:gd name="T48" fmla="*/ 113 w 907"/>
                <a:gd name="T49" fmla="*/ 56 h 453"/>
                <a:gd name="T50" fmla="*/ 170 w 907"/>
                <a:gd name="T51" fmla="*/ 56 h 453"/>
                <a:gd name="T52" fmla="*/ 170 w 907"/>
                <a:gd name="T53" fmla="*/ 113 h 453"/>
                <a:gd name="T54" fmla="*/ 567 w 907"/>
                <a:gd name="T55" fmla="*/ 113 h 453"/>
                <a:gd name="T56" fmla="*/ 567 w 907"/>
                <a:gd name="T57" fmla="*/ 56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7" h="453">
                  <a:moveTo>
                    <a:pt x="567" y="56"/>
                  </a:moveTo>
                  <a:lnTo>
                    <a:pt x="623" y="56"/>
                  </a:lnTo>
                  <a:lnTo>
                    <a:pt x="623" y="0"/>
                  </a:lnTo>
                  <a:lnTo>
                    <a:pt x="794" y="0"/>
                  </a:lnTo>
                  <a:lnTo>
                    <a:pt x="794" y="56"/>
                  </a:lnTo>
                  <a:lnTo>
                    <a:pt x="850" y="56"/>
                  </a:lnTo>
                  <a:lnTo>
                    <a:pt x="850" y="170"/>
                  </a:lnTo>
                  <a:lnTo>
                    <a:pt x="907" y="170"/>
                  </a:lnTo>
                  <a:lnTo>
                    <a:pt x="907" y="340"/>
                  </a:lnTo>
                  <a:lnTo>
                    <a:pt x="850" y="340"/>
                  </a:lnTo>
                  <a:lnTo>
                    <a:pt x="850" y="453"/>
                  </a:lnTo>
                  <a:lnTo>
                    <a:pt x="680" y="453"/>
                  </a:lnTo>
                  <a:lnTo>
                    <a:pt x="680" y="396"/>
                  </a:lnTo>
                  <a:lnTo>
                    <a:pt x="510" y="396"/>
                  </a:lnTo>
                  <a:lnTo>
                    <a:pt x="510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56" y="283"/>
                  </a:lnTo>
                  <a:lnTo>
                    <a:pt x="56" y="226"/>
                  </a:lnTo>
                  <a:lnTo>
                    <a:pt x="0" y="226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567" y="113"/>
                  </a:lnTo>
                  <a:lnTo>
                    <a:pt x="567" y="5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13" name="Freeform 329"/>
            <p:cNvSpPr>
              <a:spLocks/>
            </p:cNvSpPr>
            <p:nvPr/>
          </p:nvSpPr>
          <p:spPr bwMode="auto">
            <a:xfrm>
              <a:off x="1210" y="5279"/>
              <a:ext cx="963" cy="511"/>
            </a:xfrm>
            <a:custGeom>
              <a:avLst/>
              <a:gdLst>
                <a:gd name="T0" fmla="*/ 963 w 963"/>
                <a:gd name="T1" fmla="*/ 114 h 511"/>
                <a:gd name="T2" fmla="*/ 850 w 963"/>
                <a:gd name="T3" fmla="*/ 114 h 511"/>
                <a:gd name="T4" fmla="*/ 850 w 963"/>
                <a:gd name="T5" fmla="*/ 57 h 511"/>
                <a:gd name="T6" fmla="*/ 737 w 963"/>
                <a:gd name="T7" fmla="*/ 57 h 511"/>
                <a:gd name="T8" fmla="*/ 737 w 963"/>
                <a:gd name="T9" fmla="*/ 0 h 511"/>
                <a:gd name="T10" fmla="*/ 510 w 963"/>
                <a:gd name="T11" fmla="*/ 0 h 511"/>
                <a:gd name="T12" fmla="*/ 510 w 963"/>
                <a:gd name="T13" fmla="*/ 57 h 511"/>
                <a:gd name="T14" fmla="*/ 453 w 963"/>
                <a:gd name="T15" fmla="*/ 57 h 511"/>
                <a:gd name="T16" fmla="*/ 453 w 963"/>
                <a:gd name="T17" fmla="*/ 114 h 511"/>
                <a:gd name="T18" fmla="*/ 340 w 963"/>
                <a:gd name="T19" fmla="*/ 114 h 511"/>
                <a:gd name="T20" fmla="*/ 340 w 963"/>
                <a:gd name="T21" fmla="*/ 171 h 511"/>
                <a:gd name="T22" fmla="*/ 226 w 963"/>
                <a:gd name="T23" fmla="*/ 171 h 511"/>
                <a:gd name="T24" fmla="*/ 226 w 963"/>
                <a:gd name="T25" fmla="*/ 227 h 511"/>
                <a:gd name="T26" fmla="*/ 113 w 963"/>
                <a:gd name="T27" fmla="*/ 227 h 511"/>
                <a:gd name="T28" fmla="*/ 113 w 963"/>
                <a:gd name="T29" fmla="*/ 284 h 511"/>
                <a:gd name="T30" fmla="*/ 0 w 963"/>
                <a:gd name="T31" fmla="*/ 284 h 511"/>
                <a:gd name="T32" fmla="*/ 0 w 963"/>
                <a:gd name="T33" fmla="*/ 397 h 511"/>
                <a:gd name="T34" fmla="*/ 113 w 963"/>
                <a:gd name="T35" fmla="*/ 397 h 511"/>
                <a:gd name="T36" fmla="*/ 113 w 963"/>
                <a:gd name="T37" fmla="*/ 341 h 511"/>
                <a:gd name="T38" fmla="*/ 170 w 963"/>
                <a:gd name="T39" fmla="*/ 341 h 511"/>
                <a:gd name="T40" fmla="*/ 170 w 963"/>
                <a:gd name="T41" fmla="*/ 511 h 511"/>
                <a:gd name="T42" fmla="*/ 283 w 963"/>
                <a:gd name="T43" fmla="*/ 511 h 511"/>
                <a:gd name="T44" fmla="*/ 283 w 963"/>
                <a:gd name="T45" fmla="*/ 454 h 511"/>
                <a:gd name="T46" fmla="*/ 396 w 963"/>
                <a:gd name="T47" fmla="*/ 454 h 511"/>
                <a:gd name="T48" fmla="*/ 396 w 963"/>
                <a:gd name="T49" fmla="*/ 284 h 511"/>
                <a:gd name="T50" fmla="*/ 510 w 963"/>
                <a:gd name="T51" fmla="*/ 284 h 511"/>
                <a:gd name="T52" fmla="*/ 510 w 963"/>
                <a:gd name="T53" fmla="*/ 397 h 511"/>
                <a:gd name="T54" fmla="*/ 623 w 963"/>
                <a:gd name="T55" fmla="*/ 397 h 511"/>
                <a:gd name="T56" fmla="*/ 623 w 963"/>
                <a:gd name="T57" fmla="*/ 454 h 511"/>
                <a:gd name="T58" fmla="*/ 737 w 963"/>
                <a:gd name="T59" fmla="*/ 454 h 511"/>
                <a:gd name="T60" fmla="*/ 737 w 963"/>
                <a:gd name="T61" fmla="*/ 341 h 511"/>
                <a:gd name="T62" fmla="*/ 793 w 963"/>
                <a:gd name="T63" fmla="*/ 341 h 511"/>
                <a:gd name="T64" fmla="*/ 793 w 963"/>
                <a:gd name="T65" fmla="*/ 284 h 511"/>
                <a:gd name="T66" fmla="*/ 850 w 963"/>
                <a:gd name="T67" fmla="*/ 284 h 511"/>
                <a:gd name="T68" fmla="*/ 850 w 963"/>
                <a:gd name="T69" fmla="*/ 227 h 511"/>
                <a:gd name="T70" fmla="*/ 907 w 963"/>
                <a:gd name="T71" fmla="*/ 227 h 511"/>
                <a:gd name="T72" fmla="*/ 907 w 963"/>
                <a:gd name="T73" fmla="*/ 171 h 511"/>
                <a:gd name="T74" fmla="*/ 963 w 963"/>
                <a:gd name="T75" fmla="*/ 171 h 511"/>
                <a:gd name="T76" fmla="*/ 963 w 963"/>
                <a:gd name="T77" fmla="*/ 11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63" h="511">
                  <a:moveTo>
                    <a:pt x="963" y="114"/>
                  </a:moveTo>
                  <a:lnTo>
                    <a:pt x="850" y="114"/>
                  </a:lnTo>
                  <a:lnTo>
                    <a:pt x="850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53" y="57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171"/>
                  </a:lnTo>
                  <a:lnTo>
                    <a:pt x="226" y="171"/>
                  </a:lnTo>
                  <a:lnTo>
                    <a:pt x="226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0" y="284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341"/>
                  </a:lnTo>
                  <a:lnTo>
                    <a:pt x="170" y="341"/>
                  </a:lnTo>
                  <a:lnTo>
                    <a:pt x="170" y="511"/>
                  </a:lnTo>
                  <a:lnTo>
                    <a:pt x="283" y="511"/>
                  </a:lnTo>
                  <a:lnTo>
                    <a:pt x="283" y="454"/>
                  </a:lnTo>
                  <a:lnTo>
                    <a:pt x="396" y="454"/>
                  </a:lnTo>
                  <a:lnTo>
                    <a:pt x="396" y="284"/>
                  </a:lnTo>
                  <a:lnTo>
                    <a:pt x="510" y="284"/>
                  </a:lnTo>
                  <a:lnTo>
                    <a:pt x="510" y="397"/>
                  </a:lnTo>
                  <a:lnTo>
                    <a:pt x="623" y="397"/>
                  </a:lnTo>
                  <a:lnTo>
                    <a:pt x="623" y="454"/>
                  </a:lnTo>
                  <a:lnTo>
                    <a:pt x="737" y="454"/>
                  </a:lnTo>
                  <a:lnTo>
                    <a:pt x="737" y="341"/>
                  </a:lnTo>
                  <a:lnTo>
                    <a:pt x="793" y="341"/>
                  </a:lnTo>
                  <a:lnTo>
                    <a:pt x="793" y="284"/>
                  </a:lnTo>
                  <a:lnTo>
                    <a:pt x="850" y="284"/>
                  </a:lnTo>
                  <a:lnTo>
                    <a:pt x="850" y="227"/>
                  </a:lnTo>
                  <a:lnTo>
                    <a:pt x="907" y="227"/>
                  </a:lnTo>
                  <a:lnTo>
                    <a:pt x="907" y="171"/>
                  </a:lnTo>
                  <a:lnTo>
                    <a:pt x="963" y="171"/>
                  </a:lnTo>
                  <a:lnTo>
                    <a:pt x="963" y="11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14" name="Freeform 330"/>
            <p:cNvSpPr>
              <a:spLocks/>
            </p:cNvSpPr>
            <p:nvPr/>
          </p:nvSpPr>
          <p:spPr bwMode="auto">
            <a:xfrm>
              <a:off x="1039" y="4429"/>
              <a:ext cx="1191" cy="964"/>
            </a:xfrm>
            <a:custGeom>
              <a:avLst/>
              <a:gdLst>
                <a:gd name="T0" fmla="*/ 341 w 1191"/>
                <a:gd name="T1" fmla="*/ 0 h 964"/>
                <a:gd name="T2" fmla="*/ 681 w 1191"/>
                <a:gd name="T3" fmla="*/ 0 h 964"/>
                <a:gd name="T4" fmla="*/ 681 w 1191"/>
                <a:gd name="T5" fmla="*/ 57 h 964"/>
                <a:gd name="T6" fmla="*/ 738 w 1191"/>
                <a:gd name="T7" fmla="*/ 57 h 964"/>
                <a:gd name="T8" fmla="*/ 738 w 1191"/>
                <a:gd name="T9" fmla="*/ 227 h 964"/>
                <a:gd name="T10" fmla="*/ 794 w 1191"/>
                <a:gd name="T11" fmla="*/ 227 h 964"/>
                <a:gd name="T12" fmla="*/ 794 w 1191"/>
                <a:gd name="T13" fmla="*/ 340 h 964"/>
                <a:gd name="T14" fmla="*/ 851 w 1191"/>
                <a:gd name="T15" fmla="*/ 340 h 964"/>
                <a:gd name="T16" fmla="*/ 851 w 1191"/>
                <a:gd name="T17" fmla="*/ 397 h 964"/>
                <a:gd name="T18" fmla="*/ 908 w 1191"/>
                <a:gd name="T19" fmla="*/ 397 h 964"/>
                <a:gd name="T20" fmla="*/ 908 w 1191"/>
                <a:gd name="T21" fmla="*/ 510 h 964"/>
                <a:gd name="T22" fmla="*/ 1021 w 1191"/>
                <a:gd name="T23" fmla="*/ 510 h 964"/>
                <a:gd name="T24" fmla="*/ 1021 w 1191"/>
                <a:gd name="T25" fmla="*/ 397 h 964"/>
                <a:gd name="T26" fmla="*/ 1078 w 1191"/>
                <a:gd name="T27" fmla="*/ 397 h 964"/>
                <a:gd name="T28" fmla="*/ 1078 w 1191"/>
                <a:gd name="T29" fmla="*/ 454 h 964"/>
                <a:gd name="T30" fmla="*/ 1134 w 1191"/>
                <a:gd name="T31" fmla="*/ 454 h 964"/>
                <a:gd name="T32" fmla="*/ 1134 w 1191"/>
                <a:gd name="T33" fmla="*/ 850 h 964"/>
                <a:gd name="T34" fmla="*/ 1191 w 1191"/>
                <a:gd name="T35" fmla="*/ 850 h 964"/>
                <a:gd name="T36" fmla="*/ 1191 w 1191"/>
                <a:gd name="T37" fmla="*/ 964 h 964"/>
                <a:gd name="T38" fmla="*/ 1021 w 1191"/>
                <a:gd name="T39" fmla="*/ 964 h 964"/>
                <a:gd name="T40" fmla="*/ 1021 w 1191"/>
                <a:gd name="T41" fmla="*/ 907 h 964"/>
                <a:gd name="T42" fmla="*/ 908 w 1191"/>
                <a:gd name="T43" fmla="*/ 907 h 964"/>
                <a:gd name="T44" fmla="*/ 908 w 1191"/>
                <a:gd name="T45" fmla="*/ 850 h 964"/>
                <a:gd name="T46" fmla="*/ 681 w 1191"/>
                <a:gd name="T47" fmla="*/ 850 h 964"/>
                <a:gd name="T48" fmla="*/ 681 w 1191"/>
                <a:gd name="T49" fmla="*/ 907 h 964"/>
                <a:gd name="T50" fmla="*/ 624 w 1191"/>
                <a:gd name="T51" fmla="*/ 907 h 964"/>
                <a:gd name="T52" fmla="*/ 624 w 1191"/>
                <a:gd name="T53" fmla="*/ 964 h 964"/>
                <a:gd name="T54" fmla="*/ 454 w 1191"/>
                <a:gd name="T55" fmla="*/ 964 h 964"/>
                <a:gd name="T56" fmla="*/ 454 w 1191"/>
                <a:gd name="T57" fmla="*/ 794 h 964"/>
                <a:gd name="T58" fmla="*/ 397 w 1191"/>
                <a:gd name="T59" fmla="*/ 794 h 964"/>
                <a:gd name="T60" fmla="*/ 397 w 1191"/>
                <a:gd name="T61" fmla="*/ 850 h 964"/>
                <a:gd name="T62" fmla="*/ 341 w 1191"/>
                <a:gd name="T63" fmla="*/ 850 h 964"/>
                <a:gd name="T64" fmla="*/ 341 w 1191"/>
                <a:gd name="T65" fmla="*/ 737 h 964"/>
                <a:gd name="T66" fmla="*/ 284 w 1191"/>
                <a:gd name="T67" fmla="*/ 737 h 964"/>
                <a:gd name="T68" fmla="*/ 284 w 1191"/>
                <a:gd name="T69" fmla="*/ 680 h 964"/>
                <a:gd name="T70" fmla="*/ 171 w 1191"/>
                <a:gd name="T71" fmla="*/ 680 h 964"/>
                <a:gd name="T72" fmla="*/ 171 w 1191"/>
                <a:gd name="T73" fmla="*/ 624 h 964"/>
                <a:gd name="T74" fmla="*/ 57 w 1191"/>
                <a:gd name="T75" fmla="*/ 624 h 964"/>
                <a:gd name="T76" fmla="*/ 57 w 1191"/>
                <a:gd name="T77" fmla="*/ 567 h 964"/>
                <a:gd name="T78" fmla="*/ 0 w 1191"/>
                <a:gd name="T79" fmla="*/ 567 h 964"/>
                <a:gd name="T80" fmla="*/ 0 w 1191"/>
                <a:gd name="T81" fmla="*/ 510 h 964"/>
                <a:gd name="T82" fmla="*/ 0 w 1191"/>
                <a:gd name="T83" fmla="*/ 340 h 964"/>
                <a:gd name="T84" fmla="*/ 114 w 1191"/>
                <a:gd name="T85" fmla="*/ 340 h 964"/>
                <a:gd name="T86" fmla="*/ 114 w 1191"/>
                <a:gd name="T87" fmla="*/ 283 h 964"/>
                <a:gd name="T88" fmla="*/ 171 w 1191"/>
                <a:gd name="T89" fmla="*/ 283 h 964"/>
                <a:gd name="T90" fmla="*/ 171 w 1191"/>
                <a:gd name="T91" fmla="*/ 113 h 964"/>
                <a:gd name="T92" fmla="*/ 284 w 1191"/>
                <a:gd name="T93" fmla="*/ 113 h 964"/>
                <a:gd name="T94" fmla="*/ 284 w 1191"/>
                <a:gd name="T95" fmla="*/ 57 h 964"/>
                <a:gd name="T96" fmla="*/ 341 w 1191"/>
                <a:gd name="T97" fmla="*/ 57 h 964"/>
                <a:gd name="T98" fmla="*/ 341 w 1191"/>
                <a:gd name="T99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91" h="964">
                  <a:moveTo>
                    <a:pt x="341" y="0"/>
                  </a:moveTo>
                  <a:lnTo>
                    <a:pt x="681" y="0"/>
                  </a:lnTo>
                  <a:lnTo>
                    <a:pt x="681" y="57"/>
                  </a:lnTo>
                  <a:lnTo>
                    <a:pt x="738" y="57"/>
                  </a:lnTo>
                  <a:lnTo>
                    <a:pt x="738" y="227"/>
                  </a:lnTo>
                  <a:lnTo>
                    <a:pt x="794" y="227"/>
                  </a:lnTo>
                  <a:lnTo>
                    <a:pt x="794" y="340"/>
                  </a:lnTo>
                  <a:lnTo>
                    <a:pt x="851" y="340"/>
                  </a:lnTo>
                  <a:lnTo>
                    <a:pt x="851" y="397"/>
                  </a:lnTo>
                  <a:lnTo>
                    <a:pt x="908" y="397"/>
                  </a:lnTo>
                  <a:lnTo>
                    <a:pt x="908" y="510"/>
                  </a:lnTo>
                  <a:lnTo>
                    <a:pt x="1021" y="510"/>
                  </a:lnTo>
                  <a:lnTo>
                    <a:pt x="1021" y="397"/>
                  </a:lnTo>
                  <a:lnTo>
                    <a:pt x="1078" y="397"/>
                  </a:lnTo>
                  <a:lnTo>
                    <a:pt x="1078" y="454"/>
                  </a:lnTo>
                  <a:lnTo>
                    <a:pt x="1134" y="454"/>
                  </a:lnTo>
                  <a:lnTo>
                    <a:pt x="1134" y="850"/>
                  </a:lnTo>
                  <a:lnTo>
                    <a:pt x="1191" y="850"/>
                  </a:lnTo>
                  <a:lnTo>
                    <a:pt x="1191" y="964"/>
                  </a:lnTo>
                  <a:lnTo>
                    <a:pt x="1021" y="964"/>
                  </a:lnTo>
                  <a:lnTo>
                    <a:pt x="1021" y="907"/>
                  </a:lnTo>
                  <a:lnTo>
                    <a:pt x="908" y="907"/>
                  </a:lnTo>
                  <a:lnTo>
                    <a:pt x="908" y="850"/>
                  </a:lnTo>
                  <a:lnTo>
                    <a:pt x="681" y="850"/>
                  </a:lnTo>
                  <a:lnTo>
                    <a:pt x="681" y="907"/>
                  </a:lnTo>
                  <a:lnTo>
                    <a:pt x="624" y="907"/>
                  </a:lnTo>
                  <a:lnTo>
                    <a:pt x="624" y="964"/>
                  </a:lnTo>
                  <a:lnTo>
                    <a:pt x="454" y="964"/>
                  </a:lnTo>
                  <a:lnTo>
                    <a:pt x="454" y="794"/>
                  </a:lnTo>
                  <a:lnTo>
                    <a:pt x="397" y="794"/>
                  </a:lnTo>
                  <a:lnTo>
                    <a:pt x="397" y="850"/>
                  </a:lnTo>
                  <a:lnTo>
                    <a:pt x="341" y="850"/>
                  </a:lnTo>
                  <a:lnTo>
                    <a:pt x="341" y="737"/>
                  </a:lnTo>
                  <a:lnTo>
                    <a:pt x="284" y="737"/>
                  </a:lnTo>
                  <a:lnTo>
                    <a:pt x="284" y="680"/>
                  </a:lnTo>
                  <a:lnTo>
                    <a:pt x="171" y="680"/>
                  </a:lnTo>
                  <a:lnTo>
                    <a:pt x="171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510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83"/>
                  </a:lnTo>
                  <a:lnTo>
                    <a:pt x="171" y="283"/>
                  </a:lnTo>
                  <a:lnTo>
                    <a:pt x="171" y="113"/>
                  </a:lnTo>
                  <a:lnTo>
                    <a:pt x="284" y="113"/>
                  </a:lnTo>
                  <a:lnTo>
                    <a:pt x="284" y="57"/>
                  </a:lnTo>
                  <a:lnTo>
                    <a:pt x="341" y="57"/>
                  </a:lnTo>
                  <a:lnTo>
                    <a:pt x="341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15" name="Freeform 331"/>
            <p:cNvSpPr>
              <a:spLocks/>
            </p:cNvSpPr>
            <p:nvPr/>
          </p:nvSpPr>
          <p:spPr bwMode="auto">
            <a:xfrm>
              <a:off x="472" y="4883"/>
              <a:ext cx="1078" cy="850"/>
            </a:xfrm>
            <a:custGeom>
              <a:avLst/>
              <a:gdLst>
                <a:gd name="T0" fmla="*/ 567 w 1078"/>
                <a:gd name="T1" fmla="*/ 850 h 850"/>
                <a:gd name="T2" fmla="*/ 794 w 1078"/>
                <a:gd name="T3" fmla="*/ 850 h 850"/>
                <a:gd name="T4" fmla="*/ 794 w 1078"/>
                <a:gd name="T5" fmla="*/ 793 h 850"/>
                <a:gd name="T6" fmla="*/ 738 w 1078"/>
                <a:gd name="T7" fmla="*/ 793 h 850"/>
                <a:gd name="T8" fmla="*/ 738 w 1078"/>
                <a:gd name="T9" fmla="*/ 680 h 850"/>
                <a:gd name="T10" fmla="*/ 851 w 1078"/>
                <a:gd name="T11" fmla="*/ 680 h 850"/>
                <a:gd name="T12" fmla="*/ 851 w 1078"/>
                <a:gd name="T13" fmla="*/ 623 h 850"/>
                <a:gd name="T14" fmla="*/ 964 w 1078"/>
                <a:gd name="T15" fmla="*/ 623 h 850"/>
                <a:gd name="T16" fmla="*/ 964 w 1078"/>
                <a:gd name="T17" fmla="*/ 567 h 850"/>
                <a:gd name="T18" fmla="*/ 1078 w 1078"/>
                <a:gd name="T19" fmla="*/ 567 h 850"/>
                <a:gd name="T20" fmla="*/ 1078 w 1078"/>
                <a:gd name="T21" fmla="*/ 510 h 850"/>
                <a:gd name="T22" fmla="*/ 1021 w 1078"/>
                <a:gd name="T23" fmla="*/ 510 h 850"/>
                <a:gd name="T24" fmla="*/ 1021 w 1078"/>
                <a:gd name="T25" fmla="*/ 340 h 850"/>
                <a:gd name="T26" fmla="*/ 964 w 1078"/>
                <a:gd name="T27" fmla="*/ 340 h 850"/>
                <a:gd name="T28" fmla="*/ 964 w 1078"/>
                <a:gd name="T29" fmla="*/ 396 h 850"/>
                <a:gd name="T30" fmla="*/ 908 w 1078"/>
                <a:gd name="T31" fmla="*/ 396 h 850"/>
                <a:gd name="T32" fmla="*/ 908 w 1078"/>
                <a:gd name="T33" fmla="*/ 283 h 850"/>
                <a:gd name="T34" fmla="*/ 851 w 1078"/>
                <a:gd name="T35" fmla="*/ 283 h 850"/>
                <a:gd name="T36" fmla="*/ 851 w 1078"/>
                <a:gd name="T37" fmla="*/ 226 h 850"/>
                <a:gd name="T38" fmla="*/ 738 w 1078"/>
                <a:gd name="T39" fmla="*/ 226 h 850"/>
                <a:gd name="T40" fmla="*/ 738 w 1078"/>
                <a:gd name="T41" fmla="*/ 170 h 850"/>
                <a:gd name="T42" fmla="*/ 624 w 1078"/>
                <a:gd name="T43" fmla="*/ 170 h 850"/>
                <a:gd name="T44" fmla="*/ 624 w 1078"/>
                <a:gd name="T45" fmla="*/ 113 h 850"/>
                <a:gd name="T46" fmla="*/ 454 w 1078"/>
                <a:gd name="T47" fmla="*/ 113 h 850"/>
                <a:gd name="T48" fmla="*/ 454 w 1078"/>
                <a:gd name="T49" fmla="*/ 56 h 850"/>
                <a:gd name="T50" fmla="*/ 397 w 1078"/>
                <a:gd name="T51" fmla="*/ 56 h 850"/>
                <a:gd name="T52" fmla="*/ 397 w 1078"/>
                <a:gd name="T53" fmla="*/ 0 h 850"/>
                <a:gd name="T54" fmla="*/ 341 w 1078"/>
                <a:gd name="T55" fmla="*/ 0 h 850"/>
                <a:gd name="T56" fmla="*/ 341 w 1078"/>
                <a:gd name="T57" fmla="*/ 56 h 850"/>
                <a:gd name="T58" fmla="*/ 171 w 1078"/>
                <a:gd name="T59" fmla="*/ 56 h 850"/>
                <a:gd name="T60" fmla="*/ 171 w 1078"/>
                <a:gd name="T61" fmla="*/ 113 h 850"/>
                <a:gd name="T62" fmla="*/ 114 w 1078"/>
                <a:gd name="T63" fmla="*/ 113 h 850"/>
                <a:gd name="T64" fmla="*/ 114 w 1078"/>
                <a:gd name="T65" fmla="*/ 170 h 850"/>
                <a:gd name="T66" fmla="*/ 171 w 1078"/>
                <a:gd name="T67" fmla="*/ 170 h 850"/>
                <a:gd name="T68" fmla="*/ 171 w 1078"/>
                <a:gd name="T69" fmla="*/ 226 h 850"/>
                <a:gd name="T70" fmla="*/ 114 w 1078"/>
                <a:gd name="T71" fmla="*/ 226 h 850"/>
                <a:gd name="T72" fmla="*/ 114 w 1078"/>
                <a:gd name="T73" fmla="*/ 283 h 850"/>
                <a:gd name="T74" fmla="*/ 0 w 1078"/>
                <a:gd name="T75" fmla="*/ 283 h 850"/>
                <a:gd name="T76" fmla="*/ 0 w 1078"/>
                <a:gd name="T77" fmla="*/ 453 h 850"/>
                <a:gd name="T78" fmla="*/ 57 w 1078"/>
                <a:gd name="T79" fmla="*/ 453 h 850"/>
                <a:gd name="T80" fmla="*/ 57 w 1078"/>
                <a:gd name="T81" fmla="*/ 510 h 850"/>
                <a:gd name="T82" fmla="*/ 227 w 1078"/>
                <a:gd name="T83" fmla="*/ 510 h 850"/>
                <a:gd name="T84" fmla="*/ 227 w 1078"/>
                <a:gd name="T85" fmla="*/ 623 h 850"/>
                <a:gd name="T86" fmla="*/ 397 w 1078"/>
                <a:gd name="T87" fmla="*/ 623 h 850"/>
                <a:gd name="T88" fmla="*/ 397 w 1078"/>
                <a:gd name="T89" fmla="*/ 680 h 850"/>
                <a:gd name="T90" fmla="*/ 454 w 1078"/>
                <a:gd name="T91" fmla="*/ 680 h 850"/>
                <a:gd name="T92" fmla="*/ 454 w 1078"/>
                <a:gd name="T93" fmla="*/ 737 h 850"/>
                <a:gd name="T94" fmla="*/ 511 w 1078"/>
                <a:gd name="T95" fmla="*/ 737 h 850"/>
                <a:gd name="T96" fmla="*/ 511 w 1078"/>
                <a:gd name="T97" fmla="*/ 793 h 850"/>
                <a:gd name="T98" fmla="*/ 567 w 1078"/>
                <a:gd name="T99" fmla="*/ 793 h 850"/>
                <a:gd name="T100" fmla="*/ 567 w 1078"/>
                <a:gd name="T101" fmla="*/ 85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8" h="850">
                  <a:moveTo>
                    <a:pt x="567" y="850"/>
                  </a:moveTo>
                  <a:lnTo>
                    <a:pt x="794" y="850"/>
                  </a:lnTo>
                  <a:lnTo>
                    <a:pt x="794" y="793"/>
                  </a:lnTo>
                  <a:lnTo>
                    <a:pt x="738" y="793"/>
                  </a:lnTo>
                  <a:lnTo>
                    <a:pt x="738" y="680"/>
                  </a:lnTo>
                  <a:lnTo>
                    <a:pt x="851" y="680"/>
                  </a:lnTo>
                  <a:lnTo>
                    <a:pt x="851" y="623"/>
                  </a:lnTo>
                  <a:lnTo>
                    <a:pt x="964" y="623"/>
                  </a:lnTo>
                  <a:lnTo>
                    <a:pt x="964" y="567"/>
                  </a:lnTo>
                  <a:lnTo>
                    <a:pt x="1078" y="567"/>
                  </a:lnTo>
                  <a:lnTo>
                    <a:pt x="1078" y="510"/>
                  </a:lnTo>
                  <a:lnTo>
                    <a:pt x="1021" y="510"/>
                  </a:lnTo>
                  <a:lnTo>
                    <a:pt x="1021" y="340"/>
                  </a:lnTo>
                  <a:lnTo>
                    <a:pt x="964" y="340"/>
                  </a:lnTo>
                  <a:lnTo>
                    <a:pt x="964" y="396"/>
                  </a:lnTo>
                  <a:lnTo>
                    <a:pt x="908" y="396"/>
                  </a:lnTo>
                  <a:lnTo>
                    <a:pt x="908" y="283"/>
                  </a:lnTo>
                  <a:lnTo>
                    <a:pt x="851" y="283"/>
                  </a:lnTo>
                  <a:lnTo>
                    <a:pt x="851" y="226"/>
                  </a:lnTo>
                  <a:lnTo>
                    <a:pt x="738" y="226"/>
                  </a:lnTo>
                  <a:lnTo>
                    <a:pt x="738" y="170"/>
                  </a:lnTo>
                  <a:lnTo>
                    <a:pt x="624" y="170"/>
                  </a:lnTo>
                  <a:lnTo>
                    <a:pt x="624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341" y="0"/>
                  </a:lnTo>
                  <a:lnTo>
                    <a:pt x="341" y="56"/>
                  </a:lnTo>
                  <a:lnTo>
                    <a:pt x="171" y="56"/>
                  </a:lnTo>
                  <a:lnTo>
                    <a:pt x="171" y="113"/>
                  </a:lnTo>
                  <a:lnTo>
                    <a:pt x="114" y="113"/>
                  </a:lnTo>
                  <a:lnTo>
                    <a:pt x="114" y="170"/>
                  </a:lnTo>
                  <a:lnTo>
                    <a:pt x="171" y="170"/>
                  </a:lnTo>
                  <a:lnTo>
                    <a:pt x="171" y="226"/>
                  </a:lnTo>
                  <a:lnTo>
                    <a:pt x="114" y="226"/>
                  </a:lnTo>
                  <a:lnTo>
                    <a:pt x="114" y="283"/>
                  </a:lnTo>
                  <a:lnTo>
                    <a:pt x="0" y="283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227" y="510"/>
                  </a:lnTo>
                  <a:lnTo>
                    <a:pt x="227" y="623"/>
                  </a:lnTo>
                  <a:lnTo>
                    <a:pt x="397" y="623"/>
                  </a:lnTo>
                  <a:lnTo>
                    <a:pt x="397" y="680"/>
                  </a:lnTo>
                  <a:lnTo>
                    <a:pt x="454" y="680"/>
                  </a:lnTo>
                  <a:lnTo>
                    <a:pt x="454" y="737"/>
                  </a:lnTo>
                  <a:lnTo>
                    <a:pt x="511" y="737"/>
                  </a:lnTo>
                  <a:lnTo>
                    <a:pt x="511" y="793"/>
                  </a:lnTo>
                  <a:lnTo>
                    <a:pt x="567" y="793"/>
                  </a:lnTo>
                  <a:lnTo>
                    <a:pt x="567" y="85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16" name="Freeform 332"/>
            <p:cNvSpPr>
              <a:spLocks/>
            </p:cNvSpPr>
            <p:nvPr/>
          </p:nvSpPr>
          <p:spPr bwMode="auto">
            <a:xfrm>
              <a:off x="2230" y="4656"/>
              <a:ext cx="1418" cy="1701"/>
            </a:xfrm>
            <a:custGeom>
              <a:avLst/>
              <a:gdLst>
                <a:gd name="T0" fmla="*/ 1078 w 1418"/>
                <a:gd name="T1" fmla="*/ 1701 h 1701"/>
                <a:gd name="T2" fmla="*/ 1021 w 1418"/>
                <a:gd name="T3" fmla="*/ 1644 h 1701"/>
                <a:gd name="T4" fmla="*/ 964 w 1418"/>
                <a:gd name="T5" fmla="*/ 1587 h 1701"/>
                <a:gd name="T6" fmla="*/ 907 w 1418"/>
                <a:gd name="T7" fmla="*/ 1417 h 1701"/>
                <a:gd name="T8" fmla="*/ 851 w 1418"/>
                <a:gd name="T9" fmla="*/ 1190 h 1701"/>
                <a:gd name="T10" fmla="*/ 794 w 1418"/>
                <a:gd name="T11" fmla="*/ 1134 h 1701"/>
                <a:gd name="T12" fmla="*/ 737 w 1418"/>
                <a:gd name="T13" fmla="*/ 964 h 1701"/>
                <a:gd name="T14" fmla="*/ 681 w 1418"/>
                <a:gd name="T15" fmla="*/ 850 h 1701"/>
                <a:gd name="T16" fmla="*/ 510 w 1418"/>
                <a:gd name="T17" fmla="*/ 794 h 1701"/>
                <a:gd name="T18" fmla="*/ 454 w 1418"/>
                <a:gd name="T19" fmla="*/ 850 h 1701"/>
                <a:gd name="T20" fmla="*/ 170 w 1418"/>
                <a:gd name="T21" fmla="*/ 794 h 1701"/>
                <a:gd name="T22" fmla="*/ 0 w 1418"/>
                <a:gd name="T23" fmla="*/ 680 h 1701"/>
                <a:gd name="T24" fmla="*/ 57 w 1418"/>
                <a:gd name="T25" fmla="*/ 623 h 1701"/>
                <a:gd name="T26" fmla="*/ 227 w 1418"/>
                <a:gd name="T27" fmla="*/ 453 h 1701"/>
                <a:gd name="T28" fmla="*/ 170 w 1418"/>
                <a:gd name="T29" fmla="*/ 397 h 1701"/>
                <a:gd name="T30" fmla="*/ 340 w 1418"/>
                <a:gd name="T31" fmla="*/ 283 h 1701"/>
                <a:gd name="T32" fmla="*/ 397 w 1418"/>
                <a:gd name="T33" fmla="*/ 340 h 1701"/>
                <a:gd name="T34" fmla="*/ 284 w 1418"/>
                <a:gd name="T35" fmla="*/ 397 h 1701"/>
                <a:gd name="T36" fmla="*/ 340 w 1418"/>
                <a:gd name="T37" fmla="*/ 453 h 1701"/>
                <a:gd name="T38" fmla="*/ 397 w 1418"/>
                <a:gd name="T39" fmla="*/ 510 h 1701"/>
                <a:gd name="T40" fmla="*/ 510 w 1418"/>
                <a:gd name="T41" fmla="*/ 453 h 1701"/>
                <a:gd name="T42" fmla="*/ 567 w 1418"/>
                <a:gd name="T43" fmla="*/ 397 h 1701"/>
                <a:gd name="T44" fmla="*/ 681 w 1418"/>
                <a:gd name="T45" fmla="*/ 340 h 1701"/>
                <a:gd name="T46" fmla="*/ 737 w 1418"/>
                <a:gd name="T47" fmla="*/ 283 h 1701"/>
                <a:gd name="T48" fmla="*/ 851 w 1418"/>
                <a:gd name="T49" fmla="*/ 227 h 1701"/>
                <a:gd name="T50" fmla="*/ 907 w 1418"/>
                <a:gd name="T51" fmla="*/ 170 h 1701"/>
                <a:gd name="T52" fmla="*/ 1078 w 1418"/>
                <a:gd name="T53" fmla="*/ 0 h 1701"/>
                <a:gd name="T54" fmla="*/ 1134 w 1418"/>
                <a:gd name="T55" fmla="*/ 56 h 1701"/>
                <a:gd name="T56" fmla="*/ 1191 w 1418"/>
                <a:gd name="T57" fmla="*/ 170 h 1701"/>
                <a:gd name="T58" fmla="*/ 1248 w 1418"/>
                <a:gd name="T59" fmla="*/ 340 h 1701"/>
                <a:gd name="T60" fmla="*/ 1191 w 1418"/>
                <a:gd name="T61" fmla="*/ 510 h 1701"/>
                <a:gd name="T62" fmla="*/ 1361 w 1418"/>
                <a:gd name="T63" fmla="*/ 794 h 1701"/>
                <a:gd name="T64" fmla="*/ 1418 w 1418"/>
                <a:gd name="T65" fmla="*/ 850 h 1701"/>
                <a:gd name="T66" fmla="*/ 1361 w 1418"/>
                <a:gd name="T67" fmla="*/ 907 h 1701"/>
                <a:gd name="T68" fmla="*/ 1304 w 1418"/>
                <a:gd name="T69" fmla="*/ 964 h 1701"/>
                <a:gd name="T70" fmla="*/ 1248 w 1418"/>
                <a:gd name="T71" fmla="*/ 1020 h 1701"/>
                <a:gd name="T72" fmla="*/ 1304 w 1418"/>
                <a:gd name="T73" fmla="*/ 1247 h 1701"/>
                <a:gd name="T74" fmla="*/ 1361 w 1418"/>
                <a:gd name="T75" fmla="*/ 1304 h 1701"/>
                <a:gd name="T76" fmla="*/ 1304 w 1418"/>
                <a:gd name="T77" fmla="*/ 1417 h 1701"/>
                <a:gd name="T78" fmla="*/ 1248 w 1418"/>
                <a:gd name="T79" fmla="*/ 1587 h 1701"/>
                <a:gd name="T80" fmla="*/ 1191 w 1418"/>
                <a:gd name="T81" fmla="*/ 1701 h 1701"/>
                <a:gd name="T82" fmla="*/ 1134 w 1418"/>
                <a:gd name="T83" fmla="*/ 164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18" h="1701">
                  <a:moveTo>
                    <a:pt x="1134" y="1701"/>
                  </a:moveTo>
                  <a:lnTo>
                    <a:pt x="1078" y="1701"/>
                  </a:lnTo>
                  <a:lnTo>
                    <a:pt x="1078" y="1644"/>
                  </a:lnTo>
                  <a:lnTo>
                    <a:pt x="1021" y="1644"/>
                  </a:lnTo>
                  <a:lnTo>
                    <a:pt x="1021" y="1587"/>
                  </a:lnTo>
                  <a:lnTo>
                    <a:pt x="964" y="1587"/>
                  </a:lnTo>
                  <a:lnTo>
                    <a:pt x="964" y="1417"/>
                  </a:lnTo>
                  <a:lnTo>
                    <a:pt x="907" y="1417"/>
                  </a:lnTo>
                  <a:lnTo>
                    <a:pt x="907" y="1190"/>
                  </a:lnTo>
                  <a:lnTo>
                    <a:pt x="851" y="1190"/>
                  </a:lnTo>
                  <a:lnTo>
                    <a:pt x="851" y="1134"/>
                  </a:lnTo>
                  <a:lnTo>
                    <a:pt x="794" y="1134"/>
                  </a:lnTo>
                  <a:lnTo>
                    <a:pt x="794" y="964"/>
                  </a:lnTo>
                  <a:lnTo>
                    <a:pt x="737" y="964"/>
                  </a:lnTo>
                  <a:lnTo>
                    <a:pt x="737" y="850"/>
                  </a:lnTo>
                  <a:lnTo>
                    <a:pt x="681" y="850"/>
                  </a:lnTo>
                  <a:lnTo>
                    <a:pt x="681" y="794"/>
                  </a:lnTo>
                  <a:lnTo>
                    <a:pt x="510" y="794"/>
                  </a:lnTo>
                  <a:lnTo>
                    <a:pt x="510" y="850"/>
                  </a:lnTo>
                  <a:lnTo>
                    <a:pt x="454" y="850"/>
                  </a:lnTo>
                  <a:lnTo>
                    <a:pt x="454" y="794"/>
                  </a:lnTo>
                  <a:lnTo>
                    <a:pt x="170" y="794"/>
                  </a:lnTo>
                  <a:lnTo>
                    <a:pt x="170" y="680"/>
                  </a:lnTo>
                  <a:lnTo>
                    <a:pt x="0" y="680"/>
                  </a:lnTo>
                  <a:lnTo>
                    <a:pt x="0" y="623"/>
                  </a:lnTo>
                  <a:lnTo>
                    <a:pt x="57" y="623"/>
                  </a:lnTo>
                  <a:lnTo>
                    <a:pt x="57" y="453"/>
                  </a:lnTo>
                  <a:lnTo>
                    <a:pt x="227" y="453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283"/>
                  </a:lnTo>
                  <a:lnTo>
                    <a:pt x="340" y="283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284" y="397"/>
                  </a:lnTo>
                  <a:lnTo>
                    <a:pt x="284" y="453"/>
                  </a:lnTo>
                  <a:lnTo>
                    <a:pt x="340" y="453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453"/>
                  </a:lnTo>
                  <a:lnTo>
                    <a:pt x="510" y="453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681" y="340"/>
                  </a:lnTo>
                  <a:lnTo>
                    <a:pt x="681" y="283"/>
                  </a:lnTo>
                  <a:lnTo>
                    <a:pt x="737" y="283"/>
                  </a:lnTo>
                  <a:lnTo>
                    <a:pt x="737" y="227"/>
                  </a:lnTo>
                  <a:lnTo>
                    <a:pt x="851" y="227"/>
                  </a:lnTo>
                  <a:lnTo>
                    <a:pt x="851" y="170"/>
                  </a:lnTo>
                  <a:lnTo>
                    <a:pt x="907" y="170"/>
                  </a:lnTo>
                  <a:lnTo>
                    <a:pt x="907" y="0"/>
                  </a:lnTo>
                  <a:lnTo>
                    <a:pt x="1078" y="0"/>
                  </a:lnTo>
                  <a:lnTo>
                    <a:pt x="1078" y="56"/>
                  </a:lnTo>
                  <a:lnTo>
                    <a:pt x="1134" y="56"/>
                  </a:lnTo>
                  <a:lnTo>
                    <a:pt x="1134" y="170"/>
                  </a:lnTo>
                  <a:lnTo>
                    <a:pt x="1191" y="170"/>
                  </a:lnTo>
                  <a:lnTo>
                    <a:pt x="1191" y="340"/>
                  </a:lnTo>
                  <a:lnTo>
                    <a:pt x="1248" y="340"/>
                  </a:lnTo>
                  <a:lnTo>
                    <a:pt x="1248" y="510"/>
                  </a:lnTo>
                  <a:lnTo>
                    <a:pt x="1191" y="510"/>
                  </a:lnTo>
                  <a:lnTo>
                    <a:pt x="1191" y="794"/>
                  </a:lnTo>
                  <a:lnTo>
                    <a:pt x="1361" y="794"/>
                  </a:lnTo>
                  <a:lnTo>
                    <a:pt x="1361" y="850"/>
                  </a:lnTo>
                  <a:lnTo>
                    <a:pt x="1418" y="850"/>
                  </a:lnTo>
                  <a:lnTo>
                    <a:pt x="1418" y="907"/>
                  </a:lnTo>
                  <a:lnTo>
                    <a:pt x="1361" y="907"/>
                  </a:lnTo>
                  <a:lnTo>
                    <a:pt x="1361" y="964"/>
                  </a:lnTo>
                  <a:lnTo>
                    <a:pt x="1304" y="964"/>
                  </a:lnTo>
                  <a:lnTo>
                    <a:pt x="1304" y="1020"/>
                  </a:lnTo>
                  <a:lnTo>
                    <a:pt x="1248" y="1020"/>
                  </a:lnTo>
                  <a:lnTo>
                    <a:pt x="1248" y="1247"/>
                  </a:lnTo>
                  <a:lnTo>
                    <a:pt x="1304" y="1247"/>
                  </a:lnTo>
                  <a:lnTo>
                    <a:pt x="1304" y="1304"/>
                  </a:lnTo>
                  <a:lnTo>
                    <a:pt x="1361" y="1304"/>
                  </a:lnTo>
                  <a:lnTo>
                    <a:pt x="1361" y="1417"/>
                  </a:lnTo>
                  <a:lnTo>
                    <a:pt x="1304" y="1417"/>
                  </a:lnTo>
                  <a:lnTo>
                    <a:pt x="1304" y="1587"/>
                  </a:lnTo>
                  <a:lnTo>
                    <a:pt x="1248" y="1587"/>
                  </a:lnTo>
                  <a:lnTo>
                    <a:pt x="1248" y="1701"/>
                  </a:lnTo>
                  <a:lnTo>
                    <a:pt x="1191" y="1701"/>
                  </a:lnTo>
                  <a:lnTo>
                    <a:pt x="1191" y="1644"/>
                  </a:lnTo>
                  <a:lnTo>
                    <a:pt x="1134" y="1644"/>
                  </a:lnTo>
                  <a:lnTo>
                    <a:pt x="1134" y="170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17" name="Freeform 333"/>
            <p:cNvSpPr>
              <a:spLocks/>
            </p:cNvSpPr>
            <p:nvPr/>
          </p:nvSpPr>
          <p:spPr bwMode="auto">
            <a:xfrm>
              <a:off x="3421" y="4656"/>
              <a:ext cx="624" cy="794"/>
            </a:xfrm>
            <a:custGeom>
              <a:avLst/>
              <a:gdLst>
                <a:gd name="T0" fmla="*/ 624 w 624"/>
                <a:gd name="T1" fmla="*/ 56 h 794"/>
                <a:gd name="T2" fmla="*/ 510 w 624"/>
                <a:gd name="T3" fmla="*/ 56 h 794"/>
                <a:gd name="T4" fmla="*/ 510 w 624"/>
                <a:gd name="T5" fmla="*/ 0 h 794"/>
                <a:gd name="T6" fmla="*/ 340 w 624"/>
                <a:gd name="T7" fmla="*/ 0 h 794"/>
                <a:gd name="T8" fmla="*/ 340 w 624"/>
                <a:gd name="T9" fmla="*/ 113 h 794"/>
                <a:gd name="T10" fmla="*/ 0 w 624"/>
                <a:gd name="T11" fmla="*/ 113 h 794"/>
                <a:gd name="T12" fmla="*/ 0 w 624"/>
                <a:gd name="T13" fmla="*/ 340 h 794"/>
                <a:gd name="T14" fmla="*/ 57 w 624"/>
                <a:gd name="T15" fmla="*/ 340 h 794"/>
                <a:gd name="T16" fmla="*/ 57 w 624"/>
                <a:gd name="T17" fmla="*/ 510 h 794"/>
                <a:gd name="T18" fmla="*/ 0 w 624"/>
                <a:gd name="T19" fmla="*/ 510 h 794"/>
                <a:gd name="T20" fmla="*/ 0 w 624"/>
                <a:gd name="T21" fmla="*/ 794 h 794"/>
                <a:gd name="T22" fmla="*/ 57 w 624"/>
                <a:gd name="T23" fmla="*/ 794 h 794"/>
                <a:gd name="T24" fmla="*/ 57 w 624"/>
                <a:gd name="T25" fmla="*/ 680 h 794"/>
                <a:gd name="T26" fmla="*/ 113 w 624"/>
                <a:gd name="T27" fmla="*/ 680 h 794"/>
                <a:gd name="T28" fmla="*/ 113 w 624"/>
                <a:gd name="T29" fmla="*/ 567 h 794"/>
                <a:gd name="T30" fmla="*/ 170 w 624"/>
                <a:gd name="T31" fmla="*/ 567 h 794"/>
                <a:gd name="T32" fmla="*/ 170 w 624"/>
                <a:gd name="T33" fmla="*/ 453 h 794"/>
                <a:gd name="T34" fmla="*/ 227 w 624"/>
                <a:gd name="T35" fmla="*/ 453 h 794"/>
                <a:gd name="T36" fmla="*/ 227 w 624"/>
                <a:gd name="T37" fmla="*/ 340 h 794"/>
                <a:gd name="T38" fmla="*/ 283 w 624"/>
                <a:gd name="T39" fmla="*/ 340 h 794"/>
                <a:gd name="T40" fmla="*/ 283 w 624"/>
                <a:gd name="T41" fmla="*/ 397 h 794"/>
                <a:gd name="T42" fmla="*/ 340 w 624"/>
                <a:gd name="T43" fmla="*/ 397 h 794"/>
                <a:gd name="T44" fmla="*/ 340 w 624"/>
                <a:gd name="T45" fmla="*/ 453 h 794"/>
                <a:gd name="T46" fmla="*/ 397 w 624"/>
                <a:gd name="T47" fmla="*/ 453 h 794"/>
                <a:gd name="T48" fmla="*/ 397 w 624"/>
                <a:gd name="T49" fmla="*/ 397 h 794"/>
                <a:gd name="T50" fmla="*/ 454 w 624"/>
                <a:gd name="T51" fmla="*/ 397 h 794"/>
                <a:gd name="T52" fmla="*/ 454 w 624"/>
                <a:gd name="T53" fmla="*/ 340 h 794"/>
                <a:gd name="T54" fmla="*/ 510 w 624"/>
                <a:gd name="T55" fmla="*/ 340 h 794"/>
                <a:gd name="T56" fmla="*/ 510 w 624"/>
                <a:gd name="T57" fmla="*/ 283 h 794"/>
                <a:gd name="T58" fmla="*/ 567 w 624"/>
                <a:gd name="T59" fmla="*/ 283 h 794"/>
                <a:gd name="T60" fmla="*/ 567 w 624"/>
                <a:gd name="T61" fmla="*/ 170 h 794"/>
                <a:gd name="T62" fmla="*/ 624 w 624"/>
                <a:gd name="T63" fmla="*/ 170 h 794"/>
                <a:gd name="T64" fmla="*/ 624 w 624"/>
                <a:gd name="T65" fmla="*/ 56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4" h="794">
                  <a:moveTo>
                    <a:pt x="624" y="56"/>
                  </a:moveTo>
                  <a:lnTo>
                    <a:pt x="510" y="56"/>
                  </a:lnTo>
                  <a:lnTo>
                    <a:pt x="510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453"/>
                  </a:lnTo>
                  <a:lnTo>
                    <a:pt x="397" y="453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567" y="283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5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19" name="Freeform 335"/>
            <p:cNvSpPr>
              <a:spLocks/>
            </p:cNvSpPr>
            <p:nvPr/>
          </p:nvSpPr>
          <p:spPr bwMode="auto">
            <a:xfrm>
              <a:off x="4101" y="4316"/>
              <a:ext cx="681" cy="623"/>
            </a:xfrm>
            <a:custGeom>
              <a:avLst/>
              <a:gdLst>
                <a:gd name="T0" fmla="*/ 454 w 681"/>
                <a:gd name="T1" fmla="*/ 623 h 623"/>
                <a:gd name="T2" fmla="*/ 284 w 681"/>
                <a:gd name="T3" fmla="*/ 623 h 623"/>
                <a:gd name="T4" fmla="*/ 284 w 681"/>
                <a:gd name="T5" fmla="*/ 396 h 623"/>
                <a:gd name="T6" fmla="*/ 170 w 681"/>
                <a:gd name="T7" fmla="*/ 396 h 623"/>
                <a:gd name="T8" fmla="*/ 170 w 681"/>
                <a:gd name="T9" fmla="*/ 340 h 623"/>
                <a:gd name="T10" fmla="*/ 0 w 681"/>
                <a:gd name="T11" fmla="*/ 340 h 623"/>
                <a:gd name="T12" fmla="*/ 0 w 681"/>
                <a:gd name="T13" fmla="*/ 113 h 623"/>
                <a:gd name="T14" fmla="*/ 284 w 681"/>
                <a:gd name="T15" fmla="*/ 113 h 623"/>
                <a:gd name="T16" fmla="*/ 284 w 681"/>
                <a:gd name="T17" fmla="*/ 56 h 623"/>
                <a:gd name="T18" fmla="*/ 341 w 681"/>
                <a:gd name="T19" fmla="*/ 56 h 623"/>
                <a:gd name="T20" fmla="*/ 341 w 681"/>
                <a:gd name="T21" fmla="*/ 0 h 623"/>
                <a:gd name="T22" fmla="*/ 397 w 681"/>
                <a:gd name="T23" fmla="*/ 0 h 623"/>
                <a:gd name="T24" fmla="*/ 397 w 681"/>
                <a:gd name="T25" fmla="*/ 56 h 623"/>
                <a:gd name="T26" fmla="*/ 454 w 681"/>
                <a:gd name="T27" fmla="*/ 56 h 623"/>
                <a:gd name="T28" fmla="*/ 511 w 681"/>
                <a:gd name="T29" fmla="*/ 56 h 623"/>
                <a:gd name="T30" fmla="*/ 511 w 681"/>
                <a:gd name="T31" fmla="*/ 113 h 623"/>
                <a:gd name="T32" fmla="*/ 567 w 681"/>
                <a:gd name="T33" fmla="*/ 113 h 623"/>
                <a:gd name="T34" fmla="*/ 567 w 681"/>
                <a:gd name="T35" fmla="*/ 170 h 623"/>
                <a:gd name="T36" fmla="*/ 681 w 681"/>
                <a:gd name="T37" fmla="*/ 170 h 623"/>
                <a:gd name="T38" fmla="*/ 681 w 681"/>
                <a:gd name="T39" fmla="*/ 226 h 623"/>
                <a:gd name="T40" fmla="*/ 511 w 681"/>
                <a:gd name="T41" fmla="*/ 226 h 623"/>
                <a:gd name="T42" fmla="*/ 511 w 681"/>
                <a:gd name="T43" fmla="*/ 340 h 623"/>
                <a:gd name="T44" fmla="*/ 454 w 681"/>
                <a:gd name="T45" fmla="*/ 340 h 623"/>
                <a:gd name="T46" fmla="*/ 454 w 681"/>
                <a:gd name="T47" fmla="*/ 396 h 623"/>
                <a:gd name="T48" fmla="*/ 397 w 681"/>
                <a:gd name="T49" fmla="*/ 396 h 623"/>
                <a:gd name="T50" fmla="*/ 397 w 681"/>
                <a:gd name="T51" fmla="*/ 510 h 623"/>
                <a:gd name="T52" fmla="*/ 454 w 681"/>
                <a:gd name="T53" fmla="*/ 510 h 623"/>
                <a:gd name="T54" fmla="*/ 454 w 681"/>
                <a:gd name="T55" fmla="*/ 62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1" h="623">
                  <a:moveTo>
                    <a:pt x="454" y="623"/>
                  </a:moveTo>
                  <a:lnTo>
                    <a:pt x="284" y="623"/>
                  </a:lnTo>
                  <a:lnTo>
                    <a:pt x="284" y="396"/>
                  </a:lnTo>
                  <a:lnTo>
                    <a:pt x="170" y="396"/>
                  </a:lnTo>
                  <a:lnTo>
                    <a:pt x="170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284" y="113"/>
                  </a:lnTo>
                  <a:lnTo>
                    <a:pt x="284" y="56"/>
                  </a:lnTo>
                  <a:lnTo>
                    <a:pt x="341" y="56"/>
                  </a:lnTo>
                  <a:lnTo>
                    <a:pt x="341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454" y="56"/>
                  </a:lnTo>
                  <a:lnTo>
                    <a:pt x="511" y="56"/>
                  </a:lnTo>
                  <a:lnTo>
                    <a:pt x="511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681" y="170"/>
                  </a:lnTo>
                  <a:lnTo>
                    <a:pt x="681" y="226"/>
                  </a:lnTo>
                  <a:lnTo>
                    <a:pt x="511" y="226"/>
                  </a:lnTo>
                  <a:lnTo>
                    <a:pt x="511" y="340"/>
                  </a:lnTo>
                  <a:lnTo>
                    <a:pt x="454" y="340"/>
                  </a:lnTo>
                  <a:lnTo>
                    <a:pt x="454" y="396"/>
                  </a:lnTo>
                  <a:lnTo>
                    <a:pt x="397" y="396"/>
                  </a:lnTo>
                  <a:lnTo>
                    <a:pt x="397" y="510"/>
                  </a:lnTo>
                  <a:lnTo>
                    <a:pt x="454" y="510"/>
                  </a:lnTo>
                  <a:lnTo>
                    <a:pt x="454" y="62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20" name="Freeform 336"/>
            <p:cNvSpPr>
              <a:spLocks/>
            </p:cNvSpPr>
            <p:nvPr/>
          </p:nvSpPr>
          <p:spPr bwMode="auto">
            <a:xfrm>
              <a:off x="3421" y="4599"/>
              <a:ext cx="680" cy="170"/>
            </a:xfrm>
            <a:custGeom>
              <a:avLst/>
              <a:gdLst>
                <a:gd name="T0" fmla="*/ 680 w 680"/>
                <a:gd name="T1" fmla="*/ 0 h 170"/>
                <a:gd name="T2" fmla="*/ 0 w 680"/>
                <a:gd name="T3" fmla="*/ 0 h 170"/>
                <a:gd name="T4" fmla="*/ 0 w 680"/>
                <a:gd name="T5" fmla="*/ 113 h 170"/>
                <a:gd name="T6" fmla="*/ 113 w 680"/>
                <a:gd name="T7" fmla="*/ 113 h 170"/>
                <a:gd name="T8" fmla="*/ 113 w 680"/>
                <a:gd name="T9" fmla="*/ 170 h 170"/>
                <a:gd name="T10" fmla="*/ 340 w 680"/>
                <a:gd name="T11" fmla="*/ 170 h 170"/>
                <a:gd name="T12" fmla="*/ 340 w 680"/>
                <a:gd name="T13" fmla="*/ 57 h 170"/>
                <a:gd name="T14" fmla="*/ 510 w 680"/>
                <a:gd name="T15" fmla="*/ 57 h 170"/>
                <a:gd name="T16" fmla="*/ 510 w 680"/>
                <a:gd name="T17" fmla="*/ 113 h 170"/>
                <a:gd name="T18" fmla="*/ 624 w 680"/>
                <a:gd name="T19" fmla="*/ 113 h 170"/>
                <a:gd name="T20" fmla="*/ 624 w 680"/>
                <a:gd name="T21" fmla="*/ 57 h 170"/>
                <a:gd name="T22" fmla="*/ 680 w 680"/>
                <a:gd name="T23" fmla="*/ 57 h 170"/>
                <a:gd name="T24" fmla="*/ 680 w 680"/>
                <a:gd name="T2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0" h="170">
                  <a:moveTo>
                    <a:pt x="680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340" y="170"/>
                  </a:lnTo>
                  <a:lnTo>
                    <a:pt x="340" y="57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624" y="113"/>
                  </a:lnTo>
                  <a:lnTo>
                    <a:pt x="624" y="57"/>
                  </a:lnTo>
                  <a:lnTo>
                    <a:pt x="680" y="57"/>
                  </a:lnTo>
                  <a:lnTo>
                    <a:pt x="68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21" name="Freeform 337"/>
            <p:cNvSpPr>
              <a:spLocks/>
            </p:cNvSpPr>
            <p:nvPr/>
          </p:nvSpPr>
          <p:spPr bwMode="auto">
            <a:xfrm>
              <a:off x="3818" y="3238"/>
              <a:ext cx="1247" cy="794"/>
            </a:xfrm>
            <a:custGeom>
              <a:avLst/>
              <a:gdLst>
                <a:gd name="T0" fmla="*/ 1077 w 1247"/>
                <a:gd name="T1" fmla="*/ 57 h 794"/>
                <a:gd name="T2" fmla="*/ 850 w 1247"/>
                <a:gd name="T3" fmla="*/ 57 h 794"/>
                <a:gd name="T4" fmla="*/ 850 w 1247"/>
                <a:gd name="T5" fmla="*/ 0 h 794"/>
                <a:gd name="T6" fmla="*/ 624 w 1247"/>
                <a:gd name="T7" fmla="*/ 0 h 794"/>
                <a:gd name="T8" fmla="*/ 624 w 1247"/>
                <a:gd name="T9" fmla="*/ 57 h 794"/>
                <a:gd name="T10" fmla="*/ 453 w 1247"/>
                <a:gd name="T11" fmla="*/ 57 h 794"/>
                <a:gd name="T12" fmla="*/ 453 w 1247"/>
                <a:gd name="T13" fmla="*/ 0 h 794"/>
                <a:gd name="T14" fmla="*/ 170 w 1247"/>
                <a:gd name="T15" fmla="*/ 0 h 794"/>
                <a:gd name="T16" fmla="*/ 170 w 1247"/>
                <a:gd name="T17" fmla="*/ 170 h 794"/>
                <a:gd name="T18" fmla="*/ 113 w 1247"/>
                <a:gd name="T19" fmla="*/ 170 h 794"/>
                <a:gd name="T20" fmla="*/ 113 w 1247"/>
                <a:gd name="T21" fmla="*/ 284 h 794"/>
                <a:gd name="T22" fmla="*/ 57 w 1247"/>
                <a:gd name="T23" fmla="*/ 284 h 794"/>
                <a:gd name="T24" fmla="*/ 57 w 1247"/>
                <a:gd name="T25" fmla="*/ 454 h 794"/>
                <a:gd name="T26" fmla="*/ 0 w 1247"/>
                <a:gd name="T27" fmla="*/ 454 h 794"/>
                <a:gd name="T28" fmla="*/ 0 w 1247"/>
                <a:gd name="T29" fmla="*/ 624 h 794"/>
                <a:gd name="T30" fmla="*/ 57 w 1247"/>
                <a:gd name="T31" fmla="*/ 624 h 794"/>
                <a:gd name="T32" fmla="*/ 57 w 1247"/>
                <a:gd name="T33" fmla="*/ 794 h 794"/>
                <a:gd name="T34" fmla="*/ 170 w 1247"/>
                <a:gd name="T35" fmla="*/ 794 h 794"/>
                <a:gd name="T36" fmla="*/ 170 w 1247"/>
                <a:gd name="T37" fmla="*/ 737 h 794"/>
                <a:gd name="T38" fmla="*/ 283 w 1247"/>
                <a:gd name="T39" fmla="*/ 737 h 794"/>
                <a:gd name="T40" fmla="*/ 283 w 1247"/>
                <a:gd name="T41" fmla="*/ 681 h 794"/>
                <a:gd name="T42" fmla="*/ 340 w 1247"/>
                <a:gd name="T43" fmla="*/ 681 h 794"/>
                <a:gd name="T44" fmla="*/ 340 w 1247"/>
                <a:gd name="T45" fmla="*/ 624 h 794"/>
                <a:gd name="T46" fmla="*/ 453 w 1247"/>
                <a:gd name="T47" fmla="*/ 624 h 794"/>
                <a:gd name="T48" fmla="*/ 453 w 1247"/>
                <a:gd name="T49" fmla="*/ 567 h 794"/>
                <a:gd name="T50" fmla="*/ 624 w 1247"/>
                <a:gd name="T51" fmla="*/ 567 h 794"/>
                <a:gd name="T52" fmla="*/ 624 w 1247"/>
                <a:gd name="T53" fmla="*/ 510 h 794"/>
                <a:gd name="T54" fmla="*/ 737 w 1247"/>
                <a:gd name="T55" fmla="*/ 510 h 794"/>
                <a:gd name="T56" fmla="*/ 737 w 1247"/>
                <a:gd name="T57" fmla="*/ 567 h 794"/>
                <a:gd name="T58" fmla="*/ 1020 w 1247"/>
                <a:gd name="T59" fmla="*/ 567 h 794"/>
                <a:gd name="T60" fmla="*/ 1020 w 1247"/>
                <a:gd name="T61" fmla="*/ 510 h 794"/>
                <a:gd name="T62" fmla="*/ 1077 w 1247"/>
                <a:gd name="T63" fmla="*/ 510 h 794"/>
                <a:gd name="T64" fmla="*/ 1077 w 1247"/>
                <a:gd name="T65" fmla="*/ 567 h 794"/>
                <a:gd name="T66" fmla="*/ 1247 w 1247"/>
                <a:gd name="T67" fmla="*/ 567 h 794"/>
                <a:gd name="T68" fmla="*/ 1247 w 1247"/>
                <a:gd name="T69" fmla="*/ 454 h 794"/>
                <a:gd name="T70" fmla="*/ 1191 w 1247"/>
                <a:gd name="T71" fmla="*/ 454 h 794"/>
                <a:gd name="T72" fmla="*/ 1191 w 1247"/>
                <a:gd name="T73" fmla="*/ 397 h 794"/>
                <a:gd name="T74" fmla="*/ 1247 w 1247"/>
                <a:gd name="T75" fmla="*/ 397 h 794"/>
                <a:gd name="T76" fmla="*/ 1247 w 1247"/>
                <a:gd name="T77" fmla="*/ 340 h 794"/>
                <a:gd name="T78" fmla="*/ 1134 w 1247"/>
                <a:gd name="T79" fmla="*/ 340 h 794"/>
                <a:gd name="T80" fmla="*/ 1134 w 1247"/>
                <a:gd name="T81" fmla="*/ 170 h 794"/>
                <a:gd name="T82" fmla="*/ 1077 w 1247"/>
                <a:gd name="T83" fmla="*/ 170 h 794"/>
                <a:gd name="T84" fmla="*/ 1077 w 1247"/>
                <a:gd name="T85" fmla="*/ 5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47" h="794">
                  <a:moveTo>
                    <a:pt x="1077" y="57"/>
                  </a:moveTo>
                  <a:lnTo>
                    <a:pt x="850" y="57"/>
                  </a:lnTo>
                  <a:lnTo>
                    <a:pt x="850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170" y="0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794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283" y="737"/>
                  </a:lnTo>
                  <a:lnTo>
                    <a:pt x="283" y="681"/>
                  </a:lnTo>
                  <a:lnTo>
                    <a:pt x="340" y="681"/>
                  </a:lnTo>
                  <a:lnTo>
                    <a:pt x="340" y="624"/>
                  </a:lnTo>
                  <a:lnTo>
                    <a:pt x="453" y="624"/>
                  </a:lnTo>
                  <a:lnTo>
                    <a:pt x="453" y="567"/>
                  </a:lnTo>
                  <a:lnTo>
                    <a:pt x="624" y="567"/>
                  </a:lnTo>
                  <a:lnTo>
                    <a:pt x="624" y="510"/>
                  </a:lnTo>
                  <a:lnTo>
                    <a:pt x="737" y="510"/>
                  </a:lnTo>
                  <a:lnTo>
                    <a:pt x="737" y="567"/>
                  </a:lnTo>
                  <a:lnTo>
                    <a:pt x="1020" y="567"/>
                  </a:lnTo>
                  <a:lnTo>
                    <a:pt x="1020" y="510"/>
                  </a:lnTo>
                  <a:lnTo>
                    <a:pt x="1077" y="510"/>
                  </a:lnTo>
                  <a:lnTo>
                    <a:pt x="1077" y="567"/>
                  </a:lnTo>
                  <a:lnTo>
                    <a:pt x="1247" y="567"/>
                  </a:lnTo>
                  <a:lnTo>
                    <a:pt x="1247" y="454"/>
                  </a:lnTo>
                  <a:lnTo>
                    <a:pt x="1191" y="454"/>
                  </a:lnTo>
                  <a:lnTo>
                    <a:pt x="1191" y="397"/>
                  </a:lnTo>
                  <a:lnTo>
                    <a:pt x="1247" y="397"/>
                  </a:lnTo>
                  <a:lnTo>
                    <a:pt x="1247" y="340"/>
                  </a:lnTo>
                  <a:lnTo>
                    <a:pt x="1134" y="340"/>
                  </a:lnTo>
                  <a:lnTo>
                    <a:pt x="1134" y="170"/>
                  </a:lnTo>
                  <a:lnTo>
                    <a:pt x="1077" y="170"/>
                  </a:lnTo>
                  <a:lnTo>
                    <a:pt x="1077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22" name="Freeform 338"/>
            <p:cNvSpPr>
              <a:spLocks/>
            </p:cNvSpPr>
            <p:nvPr/>
          </p:nvSpPr>
          <p:spPr bwMode="auto">
            <a:xfrm>
              <a:off x="4612" y="2671"/>
              <a:ext cx="453" cy="624"/>
            </a:xfrm>
            <a:custGeom>
              <a:avLst/>
              <a:gdLst>
                <a:gd name="T0" fmla="*/ 226 w 453"/>
                <a:gd name="T1" fmla="*/ 624 h 624"/>
                <a:gd name="T2" fmla="*/ 397 w 453"/>
                <a:gd name="T3" fmla="*/ 624 h 624"/>
                <a:gd name="T4" fmla="*/ 397 w 453"/>
                <a:gd name="T5" fmla="*/ 567 h 624"/>
                <a:gd name="T6" fmla="*/ 453 w 453"/>
                <a:gd name="T7" fmla="*/ 567 h 624"/>
                <a:gd name="T8" fmla="*/ 453 w 453"/>
                <a:gd name="T9" fmla="*/ 57 h 624"/>
                <a:gd name="T10" fmla="*/ 340 w 453"/>
                <a:gd name="T11" fmla="*/ 57 h 624"/>
                <a:gd name="T12" fmla="*/ 340 w 453"/>
                <a:gd name="T13" fmla="*/ 0 h 624"/>
                <a:gd name="T14" fmla="*/ 170 w 453"/>
                <a:gd name="T15" fmla="*/ 0 h 624"/>
                <a:gd name="T16" fmla="*/ 170 w 453"/>
                <a:gd name="T17" fmla="*/ 57 h 624"/>
                <a:gd name="T18" fmla="*/ 113 w 453"/>
                <a:gd name="T19" fmla="*/ 57 h 624"/>
                <a:gd name="T20" fmla="*/ 113 w 453"/>
                <a:gd name="T21" fmla="*/ 114 h 624"/>
                <a:gd name="T22" fmla="*/ 0 w 453"/>
                <a:gd name="T23" fmla="*/ 114 h 624"/>
                <a:gd name="T24" fmla="*/ 0 w 453"/>
                <a:gd name="T25" fmla="*/ 397 h 624"/>
                <a:gd name="T26" fmla="*/ 56 w 453"/>
                <a:gd name="T27" fmla="*/ 397 h 624"/>
                <a:gd name="T28" fmla="*/ 56 w 453"/>
                <a:gd name="T29" fmla="*/ 454 h 624"/>
                <a:gd name="T30" fmla="*/ 113 w 453"/>
                <a:gd name="T31" fmla="*/ 454 h 624"/>
                <a:gd name="T32" fmla="*/ 113 w 453"/>
                <a:gd name="T33" fmla="*/ 567 h 624"/>
                <a:gd name="T34" fmla="*/ 226 w 453"/>
                <a:gd name="T35" fmla="*/ 567 h 624"/>
                <a:gd name="T36" fmla="*/ 226 w 453"/>
                <a:gd name="T37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624">
                  <a:moveTo>
                    <a:pt x="226" y="624"/>
                  </a:moveTo>
                  <a:lnTo>
                    <a:pt x="397" y="624"/>
                  </a:lnTo>
                  <a:lnTo>
                    <a:pt x="397" y="567"/>
                  </a:lnTo>
                  <a:lnTo>
                    <a:pt x="453" y="567"/>
                  </a:lnTo>
                  <a:lnTo>
                    <a:pt x="453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62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23" name="Freeform 339"/>
            <p:cNvSpPr>
              <a:spLocks/>
            </p:cNvSpPr>
            <p:nvPr/>
          </p:nvSpPr>
          <p:spPr bwMode="auto">
            <a:xfrm>
              <a:off x="4442" y="2728"/>
              <a:ext cx="396" cy="567"/>
            </a:xfrm>
            <a:custGeom>
              <a:avLst/>
              <a:gdLst>
                <a:gd name="T0" fmla="*/ 170 w 396"/>
                <a:gd name="T1" fmla="*/ 0 h 567"/>
                <a:gd name="T2" fmla="*/ 170 w 396"/>
                <a:gd name="T3" fmla="*/ 340 h 567"/>
                <a:gd name="T4" fmla="*/ 226 w 396"/>
                <a:gd name="T5" fmla="*/ 340 h 567"/>
                <a:gd name="T6" fmla="*/ 226 w 396"/>
                <a:gd name="T7" fmla="*/ 397 h 567"/>
                <a:gd name="T8" fmla="*/ 283 w 396"/>
                <a:gd name="T9" fmla="*/ 397 h 567"/>
                <a:gd name="T10" fmla="*/ 283 w 396"/>
                <a:gd name="T11" fmla="*/ 510 h 567"/>
                <a:gd name="T12" fmla="*/ 340 w 396"/>
                <a:gd name="T13" fmla="*/ 510 h 567"/>
                <a:gd name="T14" fmla="*/ 396 w 396"/>
                <a:gd name="T15" fmla="*/ 510 h 567"/>
                <a:gd name="T16" fmla="*/ 396 w 396"/>
                <a:gd name="T17" fmla="*/ 567 h 567"/>
                <a:gd name="T18" fmla="*/ 226 w 396"/>
                <a:gd name="T19" fmla="*/ 567 h 567"/>
                <a:gd name="T20" fmla="*/ 226 w 396"/>
                <a:gd name="T21" fmla="*/ 510 h 567"/>
                <a:gd name="T22" fmla="*/ 113 w 396"/>
                <a:gd name="T23" fmla="*/ 510 h 567"/>
                <a:gd name="T24" fmla="*/ 56 w 396"/>
                <a:gd name="T25" fmla="*/ 510 h 567"/>
                <a:gd name="T26" fmla="*/ 56 w 396"/>
                <a:gd name="T27" fmla="*/ 283 h 567"/>
                <a:gd name="T28" fmla="*/ 0 w 396"/>
                <a:gd name="T29" fmla="*/ 283 h 567"/>
                <a:gd name="T30" fmla="*/ 0 w 396"/>
                <a:gd name="T31" fmla="*/ 170 h 567"/>
                <a:gd name="T32" fmla="*/ 56 w 396"/>
                <a:gd name="T33" fmla="*/ 170 h 567"/>
                <a:gd name="T34" fmla="*/ 56 w 396"/>
                <a:gd name="T35" fmla="*/ 57 h 567"/>
                <a:gd name="T36" fmla="*/ 113 w 396"/>
                <a:gd name="T37" fmla="*/ 57 h 567"/>
                <a:gd name="T38" fmla="*/ 113 w 396"/>
                <a:gd name="T39" fmla="*/ 0 h 567"/>
                <a:gd name="T40" fmla="*/ 170 w 396"/>
                <a:gd name="T4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6" h="567">
                  <a:moveTo>
                    <a:pt x="170" y="0"/>
                  </a:moveTo>
                  <a:lnTo>
                    <a:pt x="170" y="340"/>
                  </a:lnTo>
                  <a:lnTo>
                    <a:pt x="226" y="340"/>
                  </a:lnTo>
                  <a:lnTo>
                    <a:pt x="226" y="397"/>
                  </a:lnTo>
                  <a:lnTo>
                    <a:pt x="283" y="397"/>
                  </a:lnTo>
                  <a:lnTo>
                    <a:pt x="283" y="510"/>
                  </a:lnTo>
                  <a:lnTo>
                    <a:pt x="340" y="510"/>
                  </a:lnTo>
                  <a:lnTo>
                    <a:pt x="396" y="510"/>
                  </a:lnTo>
                  <a:lnTo>
                    <a:pt x="396" y="567"/>
                  </a:lnTo>
                  <a:lnTo>
                    <a:pt x="226" y="567"/>
                  </a:lnTo>
                  <a:lnTo>
                    <a:pt x="226" y="510"/>
                  </a:lnTo>
                  <a:lnTo>
                    <a:pt x="113" y="510"/>
                  </a:lnTo>
                  <a:lnTo>
                    <a:pt x="56" y="510"/>
                  </a:lnTo>
                  <a:lnTo>
                    <a:pt x="56" y="283"/>
                  </a:lnTo>
                  <a:lnTo>
                    <a:pt x="0" y="283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17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24" name="Freeform 340"/>
            <p:cNvSpPr>
              <a:spLocks/>
            </p:cNvSpPr>
            <p:nvPr/>
          </p:nvSpPr>
          <p:spPr bwMode="auto">
            <a:xfrm>
              <a:off x="4101" y="2728"/>
              <a:ext cx="397" cy="567"/>
            </a:xfrm>
            <a:custGeom>
              <a:avLst/>
              <a:gdLst>
                <a:gd name="T0" fmla="*/ 397 w 397"/>
                <a:gd name="T1" fmla="*/ 57 h 567"/>
                <a:gd name="T2" fmla="*/ 341 w 397"/>
                <a:gd name="T3" fmla="*/ 57 h 567"/>
                <a:gd name="T4" fmla="*/ 341 w 397"/>
                <a:gd name="T5" fmla="*/ 0 h 567"/>
                <a:gd name="T6" fmla="*/ 284 w 397"/>
                <a:gd name="T7" fmla="*/ 0 h 567"/>
                <a:gd name="T8" fmla="*/ 284 w 397"/>
                <a:gd name="T9" fmla="*/ 113 h 567"/>
                <a:gd name="T10" fmla="*/ 227 w 397"/>
                <a:gd name="T11" fmla="*/ 113 h 567"/>
                <a:gd name="T12" fmla="*/ 227 w 397"/>
                <a:gd name="T13" fmla="*/ 170 h 567"/>
                <a:gd name="T14" fmla="*/ 114 w 397"/>
                <a:gd name="T15" fmla="*/ 170 h 567"/>
                <a:gd name="T16" fmla="*/ 114 w 397"/>
                <a:gd name="T17" fmla="*/ 227 h 567"/>
                <a:gd name="T18" fmla="*/ 57 w 397"/>
                <a:gd name="T19" fmla="*/ 227 h 567"/>
                <a:gd name="T20" fmla="*/ 57 w 397"/>
                <a:gd name="T21" fmla="*/ 340 h 567"/>
                <a:gd name="T22" fmla="*/ 0 w 397"/>
                <a:gd name="T23" fmla="*/ 340 h 567"/>
                <a:gd name="T24" fmla="*/ 0 w 397"/>
                <a:gd name="T25" fmla="*/ 510 h 567"/>
                <a:gd name="T26" fmla="*/ 170 w 397"/>
                <a:gd name="T27" fmla="*/ 510 h 567"/>
                <a:gd name="T28" fmla="*/ 170 w 397"/>
                <a:gd name="T29" fmla="*/ 567 h 567"/>
                <a:gd name="T30" fmla="*/ 341 w 397"/>
                <a:gd name="T31" fmla="*/ 567 h 567"/>
                <a:gd name="T32" fmla="*/ 341 w 397"/>
                <a:gd name="T33" fmla="*/ 510 h 567"/>
                <a:gd name="T34" fmla="*/ 397 w 397"/>
                <a:gd name="T35" fmla="*/ 510 h 567"/>
                <a:gd name="T36" fmla="*/ 397 w 397"/>
                <a:gd name="T37" fmla="*/ 283 h 567"/>
                <a:gd name="T38" fmla="*/ 341 w 397"/>
                <a:gd name="T39" fmla="*/ 283 h 567"/>
                <a:gd name="T40" fmla="*/ 341 w 397"/>
                <a:gd name="T41" fmla="*/ 170 h 567"/>
                <a:gd name="T42" fmla="*/ 397 w 397"/>
                <a:gd name="T43" fmla="*/ 170 h 567"/>
                <a:gd name="T44" fmla="*/ 397 w 397"/>
                <a:gd name="T45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7" h="567">
                  <a:moveTo>
                    <a:pt x="397" y="57"/>
                  </a:moveTo>
                  <a:lnTo>
                    <a:pt x="341" y="57"/>
                  </a:lnTo>
                  <a:lnTo>
                    <a:pt x="341" y="0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341" y="567"/>
                  </a:lnTo>
                  <a:lnTo>
                    <a:pt x="341" y="510"/>
                  </a:lnTo>
                  <a:lnTo>
                    <a:pt x="397" y="510"/>
                  </a:lnTo>
                  <a:lnTo>
                    <a:pt x="397" y="283"/>
                  </a:lnTo>
                  <a:lnTo>
                    <a:pt x="341" y="283"/>
                  </a:lnTo>
                  <a:lnTo>
                    <a:pt x="341" y="170"/>
                  </a:lnTo>
                  <a:lnTo>
                    <a:pt x="397" y="170"/>
                  </a:lnTo>
                  <a:lnTo>
                    <a:pt x="397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25" name="Freeform 341"/>
            <p:cNvSpPr>
              <a:spLocks/>
            </p:cNvSpPr>
            <p:nvPr/>
          </p:nvSpPr>
          <p:spPr bwMode="auto">
            <a:xfrm>
              <a:off x="3875" y="2671"/>
              <a:ext cx="510" cy="567"/>
            </a:xfrm>
            <a:custGeom>
              <a:avLst/>
              <a:gdLst>
                <a:gd name="T0" fmla="*/ 510 w 510"/>
                <a:gd name="T1" fmla="*/ 0 h 567"/>
                <a:gd name="T2" fmla="*/ 170 w 510"/>
                <a:gd name="T3" fmla="*/ 0 h 567"/>
                <a:gd name="T4" fmla="*/ 170 w 510"/>
                <a:gd name="T5" fmla="*/ 57 h 567"/>
                <a:gd name="T6" fmla="*/ 113 w 510"/>
                <a:gd name="T7" fmla="*/ 57 h 567"/>
                <a:gd name="T8" fmla="*/ 113 w 510"/>
                <a:gd name="T9" fmla="*/ 114 h 567"/>
                <a:gd name="T10" fmla="*/ 56 w 510"/>
                <a:gd name="T11" fmla="*/ 114 h 567"/>
                <a:gd name="T12" fmla="*/ 56 w 510"/>
                <a:gd name="T13" fmla="*/ 170 h 567"/>
                <a:gd name="T14" fmla="*/ 0 w 510"/>
                <a:gd name="T15" fmla="*/ 170 h 567"/>
                <a:gd name="T16" fmla="*/ 0 w 510"/>
                <a:gd name="T17" fmla="*/ 284 h 567"/>
                <a:gd name="T18" fmla="*/ 56 w 510"/>
                <a:gd name="T19" fmla="*/ 284 h 567"/>
                <a:gd name="T20" fmla="*/ 56 w 510"/>
                <a:gd name="T21" fmla="*/ 454 h 567"/>
                <a:gd name="T22" fmla="*/ 0 w 510"/>
                <a:gd name="T23" fmla="*/ 454 h 567"/>
                <a:gd name="T24" fmla="*/ 0 w 510"/>
                <a:gd name="T25" fmla="*/ 510 h 567"/>
                <a:gd name="T26" fmla="*/ 113 w 510"/>
                <a:gd name="T27" fmla="*/ 510 h 567"/>
                <a:gd name="T28" fmla="*/ 113 w 510"/>
                <a:gd name="T29" fmla="*/ 567 h 567"/>
                <a:gd name="T30" fmla="*/ 226 w 510"/>
                <a:gd name="T31" fmla="*/ 567 h 567"/>
                <a:gd name="T32" fmla="*/ 226 w 510"/>
                <a:gd name="T33" fmla="*/ 397 h 567"/>
                <a:gd name="T34" fmla="*/ 283 w 510"/>
                <a:gd name="T35" fmla="*/ 397 h 567"/>
                <a:gd name="T36" fmla="*/ 283 w 510"/>
                <a:gd name="T37" fmla="*/ 284 h 567"/>
                <a:gd name="T38" fmla="*/ 340 w 510"/>
                <a:gd name="T39" fmla="*/ 284 h 567"/>
                <a:gd name="T40" fmla="*/ 340 w 510"/>
                <a:gd name="T41" fmla="*/ 227 h 567"/>
                <a:gd name="T42" fmla="*/ 453 w 510"/>
                <a:gd name="T43" fmla="*/ 227 h 567"/>
                <a:gd name="T44" fmla="*/ 453 w 510"/>
                <a:gd name="T45" fmla="*/ 170 h 567"/>
                <a:gd name="T46" fmla="*/ 510 w 510"/>
                <a:gd name="T47" fmla="*/ 170 h 567"/>
                <a:gd name="T48" fmla="*/ 510 w 510"/>
                <a:gd name="T4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0" h="567">
                  <a:moveTo>
                    <a:pt x="510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56" y="114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454"/>
                  </a:lnTo>
                  <a:lnTo>
                    <a:pt x="0" y="454"/>
                  </a:lnTo>
                  <a:lnTo>
                    <a:pt x="0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397"/>
                  </a:lnTo>
                  <a:lnTo>
                    <a:pt x="283" y="397"/>
                  </a:lnTo>
                  <a:lnTo>
                    <a:pt x="283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170"/>
                  </a:lnTo>
                  <a:lnTo>
                    <a:pt x="510" y="170"/>
                  </a:lnTo>
                  <a:lnTo>
                    <a:pt x="51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28" name="Freeform 344"/>
            <p:cNvSpPr>
              <a:spLocks/>
            </p:cNvSpPr>
            <p:nvPr/>
          </p:nvSpPr>
          <p:spPr bwMode="auto">
            <a:xfrm>
              <a:off x="3194" y="4032"/>
              <a:ext cx="907" cy="794"/>
            </a:xfrm>
            <a:custGeom>
              <a:avLst/>
              <a:gdLst>
                <a:gd name="T0" fmla="*/ 227 w 907"/>
                <a:gd name="T1" fmla="*/ 794 h 794"/>
                <a:gd name="T2" fmla="*/ 227 w 907"/>
                <a:gd name="T3" fmla="*/ 737 h 794"/>
                <a:gd name="T4" fmla="*/ 340 w 907"/>
                <a:gd name="T5" fmla="*/ 737 h 794"/>
                <a:gd name="T6" fmla="*/ 340 w 907"/>
                <a:gd name="T7" fmla="*/ 680 h 794"/>
                <a:gd name="T8" fmla="*/ 227 w 907"/>
                <a:gd name="T9" fmla="*/ 680 h 794"/>
                <a:gd name="T10" fmla="*/ 227 w 907"/>
                <a:gd name="T11" fmla="*/ 567 h 794"/>
                <a:gd name="T12" fmla="*/ 907 w 907"/>
                <a:gd name="T13" fmla="*/ 567 h 794"/>
                <a:gd name="T14" fmla="*/ 907 w 907"/>
                <a:gd name="T15" fmla="*/ 340 h 794"/>
                <a:gd name="T16" fmla="*/ 851 w 907"/>
                <a:gd name="T17" fmla="*/ 340 h 794"/>
                <a:gd name="T18" fmla="*/ 851 w 907"/>
                <a:gd name="T19" fmla="*/ 227 h 794"/>
                <a:gd name="T20" fmla="*/ 794 w 907"/>
                <a:gd name="T21" fmla="*/ 227 h 794"/>
                <a:gd name="T22" fmla="*/ 794 w 907"/>
                <a:gd name="T23" fmla="*/ 0 h 794"/>
                <a:gd name="T24" fmla="*/ 624 w 907"/>
                <a:gd name="T25" fmla="*/ 0 h 794"/>
                <a:gd name="T26" fmla="*/ 624 w 907"/>
                <a:gd name="T27" fmla="*/ 113 h 794"/>
                <a:gd name="T28" fmla="*/ 510 w 907"/>
                <a:gd name="T29" fmla="*/ 113 h 794"/>
                <a:gd name="T30" fmla="*/ 510 w 907"/>
                <a:gd name="T31" fmla="*/ 57 h 794"/>
                <a:gd name="T32" fmla="*/ 454 w 907"/>
                <a:gd name="T33" fmla="*/ 57 h 794"/>
                <a:gd name="T34" fmla="*/ 454 w 907"/>
                <a:gd name="T35" fmla="*/ 0 h 794"/>
                <a:gd name="T36" fmla="*/ 284 w 907"/>
                <a:gd name="T37" fmla="*/ 0 h 794"/>
                <a:gd name="T38" fmla="*/ 284 w 907"/>
                <a:gd name="T39" fmla="*/ 113 h 794"/>
                <a:gd name="T40" fmla="*/ 227 w 907"/>
                <a:gd name="T41" fmla="*/ 113 h 794"/>
                <a:gd name="T42" fmla="*/ 227 w 907"/>
                <a:gd name="T43" fmla="*/ 284 h 794"/>
                <a:gd name="T44" fmla="*/ 170 w 907"/>
                <a:gd name="T45" fmla="*/ 284 h 794"/>
                <a:gd name="T46" fmla="*/ 170 w 907"/>
                <a:gd name="T47" fmla="*/ 397 h 794"/>
                <a:gd name="T48" fmla="*/ 114 w 907"/>
                <a:gd name="T49" fmla="*/ 397 h 794"/>
                <a:gd name="T50" fmla="*/ 114 w 907"/>
                <a:gd name="T51" fmla="*/ 510 h 794"/>
                <a:gd name="T52" fmla="*/ 0 w 907"/>
                <a:gd name="T53" fmla="*/ 510 h 794"/>
                <a:gd name="T54" fmla="*/ 0 w 907"/>
                <a:gd name="T55" fmla="*/ 624 h 794"/>
                <a:gd name="T56" fmla="*/ 114 w 907"/>
                <a:gd name="T57" fmla="*/ 624 h 794"/>
                <a:gd name="T58" fmla="*/ 114 w 907"/>
                <a:gd name="T59" fmla="*/ 680 h 794"/>
                <a:gd name="T60" fmla="*/ 170 w 907"/>
                <a:gd name="T61" fmla="*/ 680 h 794"/>
                <a:gd name="T62" fmla="*/ 170 w 907"/>
                <a:gd name="T63" fmla="*/ 794 h 794"/>
                <a:gd name="T64" fmla="*/ 227 w 907"/>
                <a:gd name="T65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7" h="794">
                  <a:moveTo>
                    <a:pt x="227" y="794"/>
                  </a:moveTo>
                  <a:lnTo>
                    <a:pt x="227" y="737"/>
                  </a:lnTo>
                  <a:lnTo>
                    <a:pt x="340" y="737"/>
                  </a:lnTo>
                  <a:lnTo>
                    <a:pt x="340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907" y="567"/>
                  </a:lnTo>
                  <a:lnTo>
                    <a:pt x="907" y="340"/>
                  </a:lnTo>
                  <a:lnTo>
                    <a:pt x="851" y="340"/>
                  </a:lnTo>
                  <a:lnTo>
                    <a:pt x="851" y="227"/>
                  </a:lnTo>
                  <a:lnTo>
                    <a:pt x="794" y="227"/>
                  </a:lnTo>
                  <a:lnTo>
                    <a:pt x="794" y="0"/>
                  </a:lnTo>
                  <a:lnTo>
                    <a:pt x="624" y="0"/>
                  </a:lnTo>
                  <a:lnTo>
                    <a:pt x="624" y="113"/>
                  </a:lnTo>
                  <a:lnTo>
                    <a:pt x="510" y="113"/>
                  </a:lnTo>
                  <a:lnTo>
                    <a:pt x="510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284"/>
                  </a:lnTo>
                  <a:lnTo>
                    <a:pt x="170" y="284"/>
                  </a:lnTo>
                  <a:lnTo>
                    <a:pt x="170" y="397"/>
                  </a:lnTo>
                  <a:lnTo>
                    <a:pt x="114" y="397"/>
                  </a:lnTo>
                  <a:lnTo>
                    <a:pt x="114" y="510"/>
                  </a:lnTo>
                  <a:lnTo>
                    <a:pt x="0" y="510"/>
                  </a:lnTo>
                  <a:lnTo>
                    <a:pt x="0" y="624"/>
                  </a:lnTo>
                  <a:lnTo>
                    <a:pt x="114" y="624"/>
                  </a:lnTo>
                  <a:lnTo>
                    <a:pt x="114" y="680"/>
                  </a:lnTo>
                  <a:lnTo>
                    <a:pt x="170" y="680"/>
                  </a:lnTo>
                  <a:lnTo>
                    <a:pt x="170" y="794"/>
                  </a:lnTo>
                  <a:lnTo>
                    <a:pt x="227" y="79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29" name="Freeform 345"/>
            <p:cNvSpPr>
              <a:spLocks/>
            </p:cNvSpPr>
            <p:nvPr/>
          </p:nvSpPr>
          <p:spPr bwMode="auto">
            <a:xfrm>
              <a:off x="3251" y="3125"/>
              <a:ext cx="737" cy="1020"/>
            </a:xfrm>
            <a:custGeom>
              <a:avLst/>
              <a:gdLst>
                <a:gd name="T0" fmla="*/ 567 w 737"/>
                <a:gd name="T1" fmla="*/ 0 h 1020"/>
                <a:gd name="T2" fmla="*/ 567 w 737"/>
                <a:gd name="T3" fmla="*/ 170 h 1020"/>
                <a:gd name="T4" fmla="*/ 510 w 737"/>
                <a:gd name="T5" fmla="*/ 170 h 1020"/>
                <a:gd name="T6" fmla="*/ 510 w 737"/>
                <a:gd name="T7" fmla="*/ 113 h 1020"/>
                <a:gd name="T8" fmla="*/ 453 w 737"/>
                <a:gd name="T9" fmla="*/ 113 h 1020"/>
                <a:gd name="T10" fmla="*/ 453 w 737"/>
                <a:gd name="T11" fmla="*/ 170 h 1020"/>
                <a:gd name="T12" fmla="*/ 397 w 737"/>
                <a:gd name="T13" fmla="*/ 170 h 1020"/>
                <a:gd name="T14" fmla="*/ 397 w 737"/>
                <a:gd name="T15" fmla="*/ 397 h 1020"/>
                <a:gd name="T16" fmla="*/ 227 w 737"/>
                <a:gd name="T17" fmla="*/ 397 h 1020"/>
                <a:gd name="T18" fmla="*/ 227 w 737"/>
                <a:gd name="T19" fmla="*/ 453 h 1020"/>
                <a:gd name="T20" fmla="*/ 113 w 737"/>
                <a:gd name="T21" fmla="*/ 453 h 1020"/>
                <a:gd name="T22" fmla="*/ 113 w 737"/>
                <a:gd name="T23" fmla="*/ 397 h 1020"/>
                <a:gd name="T24" fmla="*/ 0 w 737"/>
                <a:gd name="T25" fmla="*/ 397 h 1020"/>
                <a:gd name="T26" fmla="*/ 0 w 737"/>
                <a:gd name="T27" fmla="*/ 680 h 1020"/>
                <a:gd name="T28" fmla="*/ 57 w 737"/>
                <a:gd name="T29" fmla="*/ 680 h 1020"/>
                <a:gd name="T30" fmla="*/ 57 w 737"/>
                <a:gd name="T31" fmla="*/ 737 h 1020"/>
                <a:gd name="T32" fmla="*/ 113 w 737"/>
                <a:gd name="T33" fmla="*/ 737 h 1020"/>
                <a:gd name="T34" fmla="*/ 113 w 737"/>
                <a:gd name="T35" fmla="*/ 850 h 1020"/>
                <a:gd name="T36" fmla="*/ 227 w 737"/>
                <a:gd name="T37" fmla="*/ 850 h 1020"/>
                <a:gd name="T38" fmla="*/ 227 w 737"/>
                <a:gd name="T39" fmla="*/ 907 h 1020"/>
                <a:gd name="T40" fmla="*/ 397 w 737"/>
                <a:gd name="T41" fmla="*/ 907 h 1020"/>
                <a:gd name="T42" fmla="*/ 397 w 737"/>
                <a:gd name="T43" fmla="*/ 964 h 1020"/>
                <a:gd name="T44" fmla="*/ 453 w 737"/>
                <a:gd name="T45" fmla="*/ 964 h 1020"/>
                <a:gd name="T46" fmla="*/ 453 w 737"/>
                <a:gd name="T47" fmla="*/ 1020 h 1020"/>
                <a:gd name="T48" fmla="*/ 567 w 737"/>
                <a:gd name="T49" fmla="*/ 1020 h 1020"/>
                <a:gd name="T50" fmla="*/ 567 w 737"/>
                <a:gd name="T51" fmla="*/ 907 h 1020"/>
                <a:gd name="T52" fmla="*/ 624 w 737"/>
                <a:gd name="T53" fmla="*/ 907 h 1020"/>
                <a:gd name="T54" fmla="*/ 624 w 737"/>
                <a:gd name="T55" fmla="*/ 737 h 1020"/>
                <a:gd name="T56" fmla="*/ 567 w 737"/>
                <a:gd name="T57" fmla="*/ 737 h 1020"/>
                <a:gd name="T58" fmla="*/ 567 w 737"/>
                <a:gd name="T59" fmla="*/ 567 h 1020"/>
                <a:gd name="T60" fmla="*/ 624 w 737"/>
                <a:gd name="T61" fmla="*/ 567 h 1020"/>
                <a:gd name="T62" fmla="*/ 624 w 737"/>
                <a:gd name="T63" fmla="*/ 397 h 1020"/>
                <a:gd name="T64" fmla="*/ 680 w 737"/>
                <a:gd name="T65" fmla="*/ 397 h 1020"/>
                <a:gd name="T66" fmla="*/ 680 w 737"/>
                <a:gd name="T67" fmla="*/ 340 h 1020"/>
                <a:gd name="T68" fmla="*/ 680 w 737"/>
                <a:gd name="T69" fmla="*/ 283 h 1020"/>
                <a:gd name="T70" fmla="*/ 737 w 737"/>
                <a:gd name="T71" fmla="*/ 283 h 1020"/>
                <a:gd name="T72" fmla="*/ 737 w 737"/>
                <a:gd name="T73" fmla="*/ 56 h 1020"/>
                <a:gd name="T74" fmla="*/ 624 w 737"/>
                <a:gd name="T75" fmla="*/ 56 h 1020"/>
                <a:gd name="T76" fmla="*/ 624 w 737"/>
                <a:gd name="T77" fmla="*/ 0 h 1020"/>
                <a:gd name="T78" fmla="*/ 567 w 737"/>
                <a:gd name="T79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7" h="1020">
                  <a:moveTo>
                    <a:pt x="567" y="0"/>
                  </a:moveTo>
                  <a:lnTo>
                    <a:pt x="567" y="170"/>
                  </a:lnTo>
                  <a:lnTo>
                    <a:pt x="510" y="170"/>
                  </a:lnTo>
                  <a:lnTo>
                    <a:pt x="510" y="113"/>
                  </a:lnTo>
                  <a:lnTo>
                    <a:pt x="453" y="113"/>
                  </a:lnTo>
                  <a:lnTo>
                    <a:pt x="453" y="170"/>
                  </a:lnTo>
                  <a:lnTo>
                    <a:pt x="397" y="170"/>
                  </a:lnTo>
                  <a:lnTo>
                    <a:pt x="397" y="397"/>
                  </a:lnTo>
                  <a:lnTo>
                    <a:pt x="227" y="397"/>
                  </a:lnTo>
                  <a:lnTo>
                    <a:pt x="227" y="453"/>
                  </a:lnTo>
                  <a:lnTo>
                    <a:pt x="113" y="453"/>
                  </a:lnTo>
                  <a:lnTo>
                    <a:pt x="113" y="397"/>
                  </a:lnTo>
                  <a:lnTo>
                    <a:pt x="0" y="397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737"/>
                  </a:lnTo>
                  <a:lnTo>
                    <a:pt x="113" y="737"/>
                  </a:lnTo>
                  <a:lnTo>
                    <a:pt x="113" y="850"/>
                  </a:lnTo>
                  <a:lnTo>
                    <a:pt x="227" y="850"/>
                  </a:lnTo>
                  <a:lnTo>
                    <a:pt x="227" y="907"/>
                  </a:lnTo>
                  <a:lnTo>
                    <a:pt x="397" y="907"/>
                  </a:lnTo>
                  <a:lnTo>
                    <a:pt x="397" y="964"/>
                  </a:lnTo>
                  <a:lnTo>
                    <a:pt x="453" y="964"/>
                  </a:lnTo>
                  <a:lnTo>
                    <a:pt x="453" y="1020"/>
                  </a:lnTo>
                  <a:lnTo>
                    <a:pt x="567" y="1020"/>
                  </a:lnTo>
                  <a:lnTo>
                    <a:pt x="567" y="907"/>
                  </a:lnTo>
                  <a:lnTo>
                    <a:pt x="624" y="907"/>
                  </a:lnTo>
                  <a:lnTo>
                    <a:pt x="624" y="737"/>
                  </a:lnTo>
                  <a:lnTo>
                    <a:pt x="567" y="737"/>
                  </a:lnTo>
                  <a:lnTo>
                    <a:pt x="567" y="567"/>
                  </a:lnTo>
                  <a:lnTo>
                    <a:pt x="624" y="567"/>
                  </a:lnTo>
                  <a:lnTo>
                    <a:pt x="624" y="397"/>
                  </a:lnTo>
                  <a:lnTo>
                    <a:pt x="680" y="397"/>
                  </a:lnTo>
                  <a:lnTo>
                    <a:pt x="680" y="340"/>
                  </a:lnTo>
                  <a:lnTo>
                    <a:pt x="680" y="283"/>
                  </a:lnTo>
                  <a:lnTo>
                    <a:pt x="737" y="283"/>
                  </a:lnTo>
                  <a:lnTo>
                    <a:pt x="737" y="56"/>
                  </a:lnTo>
                  <a:lnTo>
                    <a:pt x="624" y="56"/>
                  </a:lnTo>
                  <a:lnTo>
                    <a:pt x="624" y="0"/>
                  </a:lnTo>
                  <a:lnTo>
                    <a:pt x="56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30" name="Freeform 346"/>
            <p:cNvSpPr>
              <a:spLocks/>
            </p:cNvSpPr>
            <p:nvPr/>
          </p:nvSpPr>
          <p:spPr bwMode="auto">
            <a:xfrm>
              <a:off x="3988" y="3748"/>
              <a:ext cx="1077" cy="511"/>
            </a:xfrm>
            <a:custGeom>
              <a:avLst/>
              <a:gdLst>
                <a:gd name="T0" fmla="*/ 1077 w 1077"/>
                <a:gd name="T1" fmla="*/ 341 h 511"/>
                <a:gd name="T2" fmla="*/ 794 w 1077"/>
                <a:gd name="T3" fmla="*/ 341 h 511"/>
                <a:gd name="T4" fmla="*/ 794 w 1077"/>
                <a:gd name="T5" fmla="*/ 284 h 511"/>
                <a:gd name="T6" fmla="*/ 510 w 1077"/>
                <a:gd name="T7" fmla="*/ 284 h 511"/>
                <a:gd name="T8" fmla="*/ 510 w 1077"/>
                <a:gd name="T9" fmla="*/ 227 h 511"/>
                <a:gd name="T10" fmla="*/ 397 w 1077"/>
                <a:gd name="T11" fmla="*/ 227 h 511"/>
                <a:gd name="T12" fmla="*/ 397 w 1077"/>
                <a:gd name="T13" fmla="*/ 341 h 511"/>
                <a:gd name="T14" fmla="*/ 340 w 1077"/>
                <a:gd name="T15" fmla="*/ 341 h 511"/>
                <a:gd name="T16" fmla="*/ 340 w 1077"/>
                <a:gd name="T17" fmla="*/ 397 h 511"/>
                <a:gd name="T18" fmla="*/ 283 w 1077"/>
                <a:gd name="T19" fmla="*/ 397 h 511"/>
                <a:gd name="T20" fmla="*/ 283 w 1077"/>
                <a:gd name="T21" fmla="*/ 454 h 511"/>
                <a:gd name="T22" fmla="*/ 113 w 1077"/>
                <a:gd name="T23" fmla="*/ 454 h 511"/>
                <a:gd name="T24" fmla="*/ 113 w 1077"/>
                <a:gd name="T25" fmla="*/ 511 h 511"/>
                <a:gd name="T26" fmla="*/ 0 w 1077"/>
                <a:gd name="T27" fmla="*/ 511 h 511"/>
                <a:gd name="T28" fmla="*/ 0 w 1077"/>
                <a:gd name="T29" fmla="*/ 227 h 511"/>
                <a:gd name="T30" fmla="*/ 113 w 1077"/>
                <a:gd name="T31" fmla="*/ 227 h 511"/>
                <a:gd name="T32" fmla="*/ 113 w 1077"/>
                <a:gd name="T33" fmla="*/ 171 h 511"/>
                <a:gd name="T34" fmla="*/ 170 w 1077"/>
                <a:gd name="T35" fmla="*/ 171 h 511"/>
                <a:gd name="T36" fmla="*/ 170 w 1077"/>
                <a:gd name="T37" fmla="*/ 114 h 511"/>
                <a:gd name="T38" fmla="*/ 283 w 1077"/>
                <a:gd name="T39" fmla="*/ 114 h 511"/>
                <a:gd name="T40" fmla="*/ 283 w 1077"/>
                <a:gd name="T41" fmla="*/ 57 h 511"/>
                <a:gd name="T42" fmla="*/ 454 w 1077"/>
                <a:gd name="T43" fmla="*/ 57 h 511"/>
                <a:gd name="T44" fmla="*/ 454 w 1077"/>
                <a:gd name="T45" fmla="*/ 0 h 511"/>
                <a:gd name="T46" fmla="*/ 567 w 1077"/>
                <a:gd name="T47" fmla="*/ 0 h 511"/>
                <a:gd name="T48" fmla="*/ 567 w 1077"/>
                <a:gd name="T49" fmla="*/ 57 h 511"/>
                <a:gd name="T50" fmla="*/ 850 w 1077"/>
                <a:gd name="T51" fmla="*/ 57 h 511"/>
                <a:gd name="T52" fmla="*/ 850 w 1077"/>
                <a:gd name="T53" fmla="*/ 114 h 511"/>
                <a:gd name="T54" fmla="*/ 907 w 1077"/>
                <a:gd name="T55" fmla="*/ 114 h 511"/>
                <a:gd name="T56" fmla="*/ 907 w 1077"/>
                <a:gd name="T57" fmla="*/ 171 h 511"/>
                <a:gd name="T58" fmla="*/ 1077 w 1077"/>
                <a:gd name="T59" fmla="*/ 171 h 511"/>
                <a:gd name="T60" fmla="*/ 1077 w 1077"/>
                <a:gd name="T61" fmla="*/ 34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77" h="511">
                  <a:moveTo>
                    <a:pt x="1077" y="341"/>
                  </a:moveTo>
                  <a:lnTo>
                    <a:pt x="794" y="341"/>
                  </a:lnTo>
                  <a:lnTo>
                    <a:pt x="794" y="284"/>
                  </a:lnTo>
                  <a:lnTo>
                    <a:pt x="510" y="284"/>
                  </a:lnTo>
                  <a:lnTo>
                    <a:pt x="510" y="227"/>
                  </a:lnTo>
                  <a:lnTo>
                    <a:pt x="397" y="227"/>
                  </a:lnTo>
                  <a:lnTo>
                    <a:pt x="397" y="341"/>
                  </a:lnTo>
                  <a:lnTo>
                    <a:pt x="340" y="341"/>
                  </a:lnTo>
                  <a:lnTo>
                    <a:pt x="340" y="397"/>
                  </a:lnTo>
                  <a:lnTo>
                    <a:pt x="283" y="397"/>
                  </a:lnTo>
                  <a:lnTo>
                    <a:pt x="283" y="454"/>
                  </a:lnTo>
                  <a:lnTo>
                    <a:pt x="113" y="454"/>
                  </a:lnTo>
                  <a:lnTo>
                    <a:pt x="113" y="511"/>
                  </a:lnTo>
                  <a:lnTo>
                    <a:pt x="0" y="511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71"/>
                  </a:lnTo>
                  <a:lnTo>
                    <a:pt x="170" y="171"/>
                  </a:lnTo>
                  <a:lnTo>
                    <a:pt x="170" y="114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850" y="57"/>
                  </a:lnTo>
                  <a:lnTo>
                    <a:pt x="850" y="114"/>
                  </a:lnTo>
                  <a:lnTo>
                    <a:pt x="907" y="114"/>
                  </a:lnTo>
                  <a:lnTo>
                    <a:pt x="907" y="171"/>
                  </a:lnTo>
                  <a:lnTo>
                    <a:pt x="1077" y="171"/>
                  </a:lnTo>
                  <a:lnTo>
                    <a:pt x="1077" y="34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31" name="Freeform 347"/>
            <p:cNvSpPr>
              <a:spLocks/>
            </p:cNvSpPr>
            <p:nvPr/>
          </p:nvSpPr>
          <p:spPr bwMode="auto">
            <a:xfrm>
              <a:off x="4612" y="4089"/>
              <a:ext cx="453" cy="283"/>
            </a:xfrm>
            <a:custGeom>
              <a:avLst/>
              <a:gdLst>
                <a:gd name="T0" fmla="*/ 397 w 453"/>
                <a:gd name="T1" fmla="*/ 0 h 283"/>
                <a:gd name="T2" fmla="*/ 397 w 453"/>
                <a:gd name="T3" fmla="*/ 56 h 283"/>
                <a:gd name="T4" fmla="*/ 453 w 453"/>
                <a:gd name="T5" fmla="*/ 56 h 283"/>
                <a:gd name="T6" fmla="*/ 453 w 453"/>
                <a:gd name="T7" fmla="*/ 283 h 283"/>
                <a:gd name="T8" fmla="*/ 170 w 453"/>
                <a:gd name="T9" fmla="*/ 283 h 283"/>
                <a:gd name="T10" fmla="*/ 170 w 453"/>
                <a:gd name="T11" fmla="*/ 227 h 283"/>
                <a:gd name="T12" fmla="*/ 56 w 453"/>
                <a:gd name="T13" fmla="*/ 227 h 283"/>
                <a:gd name="T14" fmla="*/ 56 w 453"/>
                <a:gd name="T15" fmla="*/ 170 h 283"/>
                <a:gd name="T16" fmla="*/ 0 w 453"/>
                <a:gd name="T17" fmla="*/ 170 h 283"/>
                <a:gd name="T18" fmla="*/ 0 w 453"/>
                <a:gd name="T19" fmla="*/ 113 h 283"/>
                <a:gd name="T20" fmla="*/ 170 w 453"/>
                <a:gd name="T21" fmla="*/ 113 h 283"/>
                <a:gd name="T22" fmla="*/ 170 w 453"/>
                <a:gd name="T23" fmla="*/ 56 h 283"/>
                <a:gd name="T24" fmla="*/ 226 w 453"/>
                <a:gd name="T25" fmla="*/ 56 h 283"/>
                <a:gd name="T26" fmla="*/ 226 w 453"/>
                <a:gd name="T27" fmla="*/ 0 h 283"/>
                <a:gd name="T28" fmla="*/ 397 w 453"/>
                <a:gd name="T2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3" h="283">
                  <a:moveTo>
                    <a:pt x="397" y="0"/>
                  </a:moveTo>
                  <a:lnTo>
                    <a:pt x="397" y="56"/>
                  </a:lnTo>
                  <a:lnTo>
                    <a:pt x="453" y="56"/>
                  </a:lnTo>
                  <a:lnTo>
                    <a:pt x="453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226" y="56"/>
                  </a:lnTo>
                  <a:lnTo>
                    <a:pt x="226" y="0"/>
                  </a:lnTo>
                  <a:lnTo>
                    <a:pt x="39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32" name="Freeform 348"/>
            <p:cNvSpPr>
              <a:spLocks/>
            </p:cNvSpPr>
            <p:nvPr/>
          </p:nvSpPr>
          <p:spPr bwMode="auto">
            <a:xfrm>
              <a:off x="4498" y="4259"/>
              <a:ext cx="737" cy="283"/>
            </a:xfrm>
            <a:custGeom>
              <a:avLst/>
              <a:gdLst>
                <a:gd name="T0" fmla="*/ 737 w 737"/>
                <a:gd name="T1" fmla="*/ 283 h 283"/>
                <a:gd name="T2" fmla="*/ 284 w 737"/>
                <a:gd name="T3" fmla="*/ 283 h 283"/>
                <a:gd name="T4" fmla="*/ 284 w 737"/>
                <a:gd name="T5" fmla="*/ 227 h 283"/>
                <a:gd name="T6" fmla="*/ 170 w 737"/>
                <a:gd name="T7" fmla="*/ 227 h 283"/>
                <a:gd name="T8" fmla="*/ 170 w 737"/>
                <a:gd name="T9" fmla="*/ 170 h 283"/>
                <a:gd name="T10" fmla="*/ 114 w 737"/>
                <a:gd name="T11" fmla="*/ 170 h 283"/>
                <a:gd name="T12" fmla="*/ 114 w 737"/>
                <a:gd name="T13" fmla="*/ 113 h 283"/>
                <a:gd name="T14" fmla="*/ 0 w 737"/>
                <a:gd name="T15" fmla="*/ 113 h 283"/>
                <a:gd name="T16" fmla="*/ 0 w 737"/>
                <a:gd name="T17" fmla="*/ 57 h 283"/>
                <a:gd name="T18" fmla="*/ 57 w 737"/>
                <a:gd name="T19" fmla="*/ 57 h 283"/>
                <a:gd name="T20" fmla="*/ 57 w 737"/>
                <a:gd name="T21" fmla="*/ 0 h 283"/>
                <a:gd name="T22" fmla="*/ 170 w 737"/>
                <a:gd name="T23" fmla="*/ 0 h 283"/>
                <a:gd name="T24" fmla="*/ 170 w 737"/>
                <a:gd name="T25" fmla="*/ 57 h 283"/>
                <a:gd name="T26" fmla="*/ 284 w 737"/>
                <a:gd name="T27" fmla="*/ 57 h 283"/>
                <a:gd name="T28" fmla="*/ 284 w 737"/>
                <a:gd name="T29" fmla="*/ 113 h 283"/>
                <a:gd name="T30" fmla="*/ 511 w 737"/>
                <a:gd name="T31" fmla="*/ 113 h 283"/>
                <a:gd name="T32" fmla="*/ 511 w 737"/>
                <a:gd name="T33" fmla="*/ 170 h 283"/>
                <a:gd name="T34" fmla="*/ 681 w 737"/>
                <a:gd name="T35" fmla="*/ 170 h 283"/>
                <a:gd name="T36" fmla="*/ 681 w 737"/>
                <a:gd name="T37" fmla="*/ 227 h 283"/>
                <a:gd name="T38" fmla="*/ 737 w 737"/>
                <a:gd name="T39" fmla="*/ 227 h 283"/>
                <a:gd name="T40" fmla="*/ 737 w 737"/>
                <a:gd name="T4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37" h="283">
                  <a:moveTo>
                    <a:pt x="737" y="283"/>
                  </a:moveTo>
                  <a:lnTo>
                    <a:pt x="284" y="283"/>
                  </a:lnTo>
                  <a:lnTo>
                    <a:pt x="284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84" y="57"/>
                  </a:lnTo>
                  <a:lnTo>
                    <a:pt x="284" y="113"/>
                  </a:lnTo>
                  <a:lnTo>
                    <a:pt x="511" y="113"/>
                  </a:lnTo>
                  <a:lnTo>
                    <a:pt x="511" y="170"/>
                  </a:lnTo>
                  <a:lnTo>
                    <a:pt x="681" y="170"/>
                  </a:lnTo>
                  <a:lnTo>
                    <a:pt x="681" y="227"/>
                  </a:lnTo>
                  <a:lnTo>
                    <a:pt x="737" y="227"/>
                  </a:lnTo>
                  <a:lnTo>
                    <a:pt x="737" y="28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33" name="Freeform 349"/>
            <p:cNvSpPr>
              <a:spLocks/>
            </p:cNvSpPr>
            <p:nvPr/>
          </p:nvSpPr>
          <p:spPr bwMode="auto">
            <a:xfrm>
              <a:off x="4498" y="4542"/>
              <a:ext cx="907" cy="511"/>
            </a:xfrm>
            <a:custGeom>
              <a:avLst/>
              <a:gdLst>
                <a:gd name="T0" fmla="*/ 114 w 907"/>
                <a:gd name="T1" fmla="*/ 341 h 511"/>
                <a:gd name="T2" fmla="*/ 397 w 907"/>
                <a:gd name="T3" fmla="*/ 341 h 511"/>
                <a:gd name="T4" fmla="*/ 454 w 907"/>
                <a:gd name="T5" fmla="*/ 341 h 511"/>
                <a:gd name="T6" fmla="*/ 454 w 907"/>
                <a:gd name="T7" fmla="*/ 397 h 511"/>
                <a:gd name="T8" fmla="*/ 397 w 907"/>
                <a:gd name="T9" fmla="*/ 397 h 511"/>
                <a:gd name="T10" fmla="*/ 397 w 907"/>
                <a:gd name="T11" fmla="*/ 511 h 511"/>
                <a:gd name="T12" fmla="*/ 681 w 907"/>
                <a:gd name="T13" fmla="*/ 511 h 511"/>
                <a:gd name="T14" fmla="*/ 681 w 907"/>
                <a:gd name="T15" fmla="*/ 454 h 511"/>
                <a:gd name="T16" fmla="*/ 737 w 907"/>
                <a:gd name="T17" fmla="*/ 454 h 511"/>
                <a:gd name="T18" fmla="*/ 737 w 907"/>
                <a:gd name="T19" fmla="*/ 397 h 511"/>
                <a:gd name="T20" fmla="*/ 794 w 907"/>
                <a:gd name="T21" fmla="*/ 397 h 511"/>
                <a:gd name="T22" fmla="*/ 794 w 907"/>
                <a:gd name="T23" fmla="*/ 341 h 511"/>
                <a:gd name="T24" fmla="*/ 907 w 907"/>
                <a:gd name="T25" fmla="*/ 341 h 511"/>
                <a:gd name="T26" fmla="*/ 907 w 907"/>
                <a:gd name="T27" fmla="*/ 227 h 511"/>
                <a:gd name="T28" fmla="*/ 851 w 907"/>
                <a:gd name="T29" fmla="*/ 227 h 511"/>
                <a:gd name="T30" fmla="*/ 851 w 907"/>
                <a:gd name="T31" fmla="*/ 114 h 511"/>
                <a:gd name="T32" fmla="*/ 794 w 907"/>
                <a:gd name="T33" fmla="*/ 114 h 511"/>
                <a:gd name="T34" fmla="*/ 794 w 907"/>
                <a:gd name="T35" fmla="*/ 0 h 511"/>
                <a:gd name="T36" fmla="*/ 114 w 907"/>
                <a:gd name="T37" fmla="*/ 0 h 511"/>
                <a:gd name="T38" fmla="*/ 114 w 907"/>
                <a:gd name="T39" fmla="*/ 114 h 511"/>
                <a:gd name="T40" fmla="*/ 57 w 907"/>
                <a:gd name="T41" fmla="*/ 114 h 511"/>
                <a:gd name="T42" fmla="*/ 57 w 907"/>
                <a:gd name="T43" fmla="*/ 170 h 511"/>
                <a:gd name="T44" fmla="*/ 0 w 907"/>
                <a:gd name="T45" fmla="*/ 170 h 511"/>
                <a:gd name="T46" fmla="*/ 0 w 907"/>
                <a:gd name="T47" fmla="*/ 284 h 511"/>
                <a:gd name="T48" fmla="*/ 114 w 907"/>
                <a:gd name="T49" fmla="*/ 284 h 511"/>
                <a:gd name="T50" fmla="*/ 114 w 907"/>
                <a:gd name="T51" fmla="*/ 34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07" h="511">
                  <a:moveTo>
                    <a:pt x="114" y="341"/>
                  </a:moveTo>
                  <a:lnTo>
                    <a:pt x="397" y="341"/>
                  </a:lnTo>
                  <a:lnTo>
                    <a:pt x="454" y="341"/>
                  </a:lnTo>
                  <a:lnTo>
                    <a:pt x="454" y="397"/>
                  </a:lnTo>
                  <a:lnTo>
                    <a:pt x="397" y="397"/>
                  </a:lnTo>
                  <a:lnTo>
                    <a:pt x="397" y="511"/>
                  </a:lnTo>
                  <a:lnTo>
                    <a:pt x="681" y="511"/>
                  </a:lnTo>
                  <a:lnTo>
                    <a:pt x="681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794" y="397"/>
                  </a:lnTo>
                  <a:lnTo>
                    <a:pt x="794" y="341"/>
                  </a:lnTo>
                  <a:lnTo>
                    <a:pt x="907" y="341"/>
                  </a:lnTo>
                  <a:lnTo>
                    <a:pt x="907" y="227"/>
                  </a:lnTo>
                  <a:lnTo>
                    <a:pt x="851" y="227"/>
                  </a:lnTo>
                  <a:lnTo>
                    <a:pt x="851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114" y="284"/>
                  </a:lnTo>
                  <a:lnTo>
                    <a:pt x="114" y="34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34" name="Freeform 350"/>
            <p:cNvSpPr>
              <a:spLocks/>
            </p:cNvSpPr>
            <p:nvPr/>
          </p:nvSpPr>
          <p:spPr bwMode="auto">
            <a:xfrm>
              <a:off x="4045" y="3975"/>
              <a:ext cx="793" cy="454"/>
            </a:xfrm>
            <a:custGeom>
              <a:avLst/>
              <a:gdLst>
                <a:gd name="T0" fmla="*/ 793 w 793"/>
                <a:gd name="T1" fmla="*/ 114 h 454"/>
                <a:gd name="T2" fmla="*/ 793 w 793"/>
                <a:gd name="T3" fmla="*/ 170 h 454"/>
                <a:gd name="T4" fmla="*/ 737 w 793"/>
                <a:gd name="T5" fmla="*/ 170 h 454"/>
                <a:gd name="T6" fmla="*/ 737 w 793"/>
                <a:gd name="T7" fmla="*/ 227 h 454"/>
                <a:gd name="T8" fmla="*/ 567 w 793"/>
                <a:gd name="T9" fmla="*/ 227 h 454"/>
                <a:gd name="T10" fmla="*/ 567 w 793"/>
                <a:gd name="T11" fmla="*/ 284 h 454"/>
                <a:gd name="T12" fmla="*/ 510 w 793"/>
                <a:gd name="T13" fmla="*/ 284 h 454"/>
                <a:gd name="T14" fmla="*/ 510 w 793"/>
                <a:gd name="T15" fmla="*/ 341 h 454"/>
                <a:gd name="T16" fmla="*/ 397 w 793"/>
                <a:gd name="T17" fmla="*/ 341 h 454"/>
                <a:gd name="T18" fmla="*/ 397 w 793"/>
                <a:gd name="T19" fmla="*/ 397 h 454"/>
                <a:gd name="T20" fmla="*/ 340 w 793"/>
                <a:gd name="T21" fmla="*/ 397 h 454"/>
                <a:gd name="T22" fmla="*/ 340 w 793"/>
                <a:gd name="T23" fmla="*/ 454 h 454"/>
                <a:gd name="T24" fmla="*/ 56 w 793"/>
                <a:gd name="T25" fmla="*/ 454 h 454"/>
                <a:gd name="T26" fmla="*/ 56 w 793"/>
                <a:gd name="T27" fmla="*/ 397 h 454"/>
                <a:gd name="T28" fmla="*/ 0 w 793"/>
                <a:gd name="T29" fmla="*/ 397 h 454"/>
                <a:gd name="T30" fmla="*/ 0 w 793"/>
                <a:gd name="T31" fmla="*/ 284 h 454"/>
                <a:gd name="T32" fmla="*/ 56 w 793"/>
                <a:gd name="T33" fmla="*/ 284 h 454"/>
                <a:gd name="T34" fmla="*/ 56 w 793"/>
                <a:gd name="T35" fmla="*/ 227 h 454"/>
                <a:gd name="T36" fmla="*/ 226 w 793"/>
                <a:gd name="T37" fmla="*/ 227 h 454"/>
                <a:gd name="T38" fmla="*/ 226 w 793"/>
                <a:gd name="T39" fmla="*/ 170 h 454"/>
                <a:gd name="T40" fmla="*/ 283 w 793"/>
                <a:gd name="T41" fmla="*/ 170 h 454"/>
                <a:gd name="T42" fmla="*/ 283 w 793"/>
                <a:gd name="T43" fmla="*/ 114 h 454"/>
                <a:gd name="T44" fmla="*/ 340 w 793"/>
                <a:gd name="T45" fmla="*/ 114 h 454"/>
                <a:gd name="T46" fmla="*/ 340 w 793"/>
                <a:gd name="T47" fmla="*/ 0 h 454"/>
                <a:gd name="T48" fmla="*/ 453 w 793"/>
                <a:gd name="T49" fmla="*/ 0 h 454"/>
                <a:gd name="T50" fmla="*/ 453 w 793"/>
                <a:gd name="T51" fmla="*/ 57 h 454"/>
                <a:gd name="T52" fmla="*/ 737 w 793"/>
                <a:gd name="T53" fmla="*/ 57 h 454"/>
                <a:gd name="T54" fmla="*/ 737 w 793"/>
                <a:gd name="T55" fmla="*/ 114 h 454"/>
                <a:gd name="T56" fmla="*/ 793 w 793"/>
                <a:gd name="T57" fmla="*/ 11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93" h="454">
                  <a:moveTo>
                    <a:pt x="793" y="114"/>
                  </a:moveTo>
                  <a:lnTo>
                    <a:pt x="793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567" y="227"/>
                  </a:lnTo>
                  <a:lnTo>
                    <a:pt x="567" y="284"/>
                  </a:lnTo>
                  <a:lnTo>
                    <a:pt x="510" y="284"/>
                  </a:lnTo>
                  <a:lnTo>
                    <a:pt x="510" y="341"/>
                  </a:lnTo>
                  <a:lnTo>
                    <a:pt x="397" y="341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56" y="454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226" y="227"/>
                  </a:lnTo>
                  <a:lnTo>
                    <a:pt x="226" y="170"/>
                  </a:lnTo>
                  <a:lnTo>
                    <a:pt x="283" y="170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737" y="57"/>
                  </a:lnTo>
                  <a:lnTo>
                    <a:pt x="737" y="114"/>
                  </a:lnTo>
                  <a:lnTo>
                    <a:pt x="793" y="11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329" name="テキスト ボックス 328">
            <a:extLst>
              <a:ext uri="{FF2B5EF4-FFF2-40B4-BE49-F238E27FC236}">
                <a16:creationId xmlns:a16="http://schemas.microsoft.com/office/drawing/2014/main" id="{B3075017-9B69-43FA-8D8C-C76F86DBEBD0}"/>
              </a:ext>
            </a:extLst>
          </p:cNvPr>
          <p:cNvSpPr txBox="1"/>
          <p:nvPr/>
        </p:nvSpPr>
        <p:spPr>
          <a:xfrm>
            <a:off x="107726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長野県</a:t>
            </a:r>
          </a:p>
        </p:txBody>
      </p:sp>
      <p:sp>
        <p:nvSpPr>
          <p:cNvPr id="330" name="テキスト ボックス 329">
            <a:extLst>
              <a:ext uri="{FF2B5EF4-FFF2-40B4-BE49-F238E27FC236}">
                <a16:creationId xmlns:a16="http://schemas.microsoft.com/office/drawing/2014/main" id="{7192686F-2516-4A3D-BE4F-D1D99D5FCD69}"/>
              </a:ext>
            </a:extLst>
          </p:cNvPr>
          <p:cNvSpPr txBox="1"/>
          <p:nvPr/>
        </p:nvSpPr>
        <p:spPr>
          <a:xfrm>
            <a:off x="72448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b="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b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331" name="直線コネクタ 330">
            <a:extLst>
              <a:ext uri="{FF2B5EF4-FFF2-40B4-BE49-F238E27FC236}">
                <a16:creationId xmlns:a16="http://schemas.microsoft.com/office/drawing/2014/main" id="{2376E7AE-5E45-40A1-A14C-B2AF6F99B2A8}"/>
              </a:ext>
            </a:extLst>
          </p:cNvPr>
          <p:cNvCxnSpPr/>
          <p:nvPr/>
        </p:nvCxnSpPr>
        <p:spPr>
          <a:xfrm>
            <a:off x="99337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717DCFBF-2E4D-4DB4-B774-4BE880C4B771}"/>
              </a:ext>
            </a:extLst>
          </p:cNvPr>
          <p:cNvGrpSpPr/>
          <p:nvPr/>
        </p:nvGrpSpPr>
        <p:grpSpPr>
          <a:xfrm>
            <a:off x="2466103" y="131863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91323E0B-D598-47F6-8A84-7268CB95281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小谷村</a:t>
              </a:r>
            </a:p>
          </p:txBody>
        </p:sp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460AFFB8-F7EF-47BA-936D-8F6FEB15952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B135F883-7393-4A8A-B412-60575EAB957D}"/>
              </a:ext>
            </a:extLst>
          </p:cNvPr>
          <p:cNvGrpSpPr/>
          <p:nvPr/>
        </p:nvGrpSpPr>
        <p:grpSpPr>
          <a:xfrm>
            <a:off x="2069863" y="181393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C8B0CD9B-ADAD-4F73-8F74-E049DBA5305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白馬村</a:t>
              </a:r>
            </a:p>
          </p:txBody>
        </p:sp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161000CC-419E-4B07-A483-1204331F378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114FD22C-B1CC-40E1-A1A3-549B088D8CDA}"/>
              </a:ext>
            </a:extLst>
          </p:cNvPr>
          <p:cNvGrpSpPr/>
          <p:nvPr/>
        </p:nvGrpSpPr>
        <p:grpSpPr>
          <a:xfrm>
            <a:off x="1780303" y="269785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6531278D-D57E-4ED8-861C-8A40C71744B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大町市</a:t>
              </a:r>
            </a:p>
          </p:txBody>
        </p:sp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909E7DEF-01FA-4B30-A321-646E770A436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E11A9A0D-B730-49D3-A0E3-2026DD7828AD}"/>
              </a:ext>
            </a:extLst>
          </p:cNvPr>
          <p:cNvGrpSpPr/>
          <p:nvPr/>
        </p:nvGrpSpPr>
        <p:grpSpPr>
          <a:xfrm>
            <a:off x="4536424" y="39595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54444540-3E93-49FF-91BC-2E11E60F7FE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飯山市</a:t>
              </a:r>
            </a:p>
          </p:txBody>
        </p:sp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103E42AE-7B72-41F3-9084-2DA91000260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BF77A202-07A0-44A1-BC20-CDDFE5B657EE}"/>
              </a:ext>
            </a:extLst>
          </p:cNvPr>
          <p:cNvGrpSpPr/>
          <p:nvPr/>
        </p:nvGrpSpPr>
        <p:grpSpPr>
          <a:xfrm>
            <a:off x="5298424" y="39595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C669C51E-FBEC-4CE1-8CD7-ECEBA5979DD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栄村</a:t>
              </a:r>
            </a:p>
          </p:txBody>
        </p:sp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F4EAB53D-2AAE-4A4F-92DB-E68E6BF29A3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AAC0817D-4458-45A5-B560-9D2855C9B3E2}"/>
              </a:ext>
            </a:extLst>
          </p:cNvPr>
          <p:cNvGrpSpPr/>
          <p:nvPr/>
        </p:nvGrpSpPr>
        <p:grpSpPr>
          <a:xfrm>
            <a:off x="4925044" y="86839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6AB498B1-FE46-4419-9D30-9ECDF486BDD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野沢温泉村</a:t>
              </a:r>
            </a:p>
          </p:txBody>
        </p:sp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E68C0A17-06CD-4D4E-8C30-83992B233D3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438FCED7-4943-472D-9652-A906F3C40CC2}"/>
              </a:ext>
            </a:extLst>
          </p:cNvPr>
          <p:cNvGrpSpPr/>
          <p:nvPr/>
        </p:nvGrpSpPr>
        <p:grpSpPr>
          <a:xfrm>
            <a:off x="5686638" y="103615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540EAAE6-93D9-450F-A327-641BF9E3EE9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木島平村</a:t>
              </a:r>
            </a:p>
          </p:txBody>
        </p:sp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FFFD59F7-D183-4432-A0F6-04689CC81C6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85614C54-B771-4D90-81C0-79C716F323E0}"/>
              </a:ext>
            </a:extLst>
          </p:cNvPr>
          <p:cNvGrpSpPr/>
          <p:nvPr/>
        </p:nvGrpSpPr>
        <p:grpSpPr>
          <a:xfrm>
            <a:off x="5222224" y="157334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9E95F3D5-2AA6-4D73-9756-CEB060D825B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山ノ内町</a:t>
              </a:r>
            </a:p>
          </p:txBody>
        </p:sp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C5F9DE66-EA3A-4614-A0A9-BB03808A5B4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81E5E4FF-58BC-4601-BCEC-1271F5E58F70}"/>
              </a:ext>
            </a:extLst>
          </p:cNvPr>
          <p:cNvGrpSpPr/>
          <p:nvPr/>
        </p:nvGrpSpPr>
        <p:grpSpPr>
          <a:xfrm>
            <a:off x="3616723" y="83673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ACE2715A-7FD7-44D8-A8FB-992328555E0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信濃町</a:t>
              </a:r>
            </a:p>
          </p:txBody>
        </p:sp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5934C4E3-1284-4921-9305-7F9AC3C9DAB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3630D3C0-6FB6-495D-A091-AD6C74183BB2}"/>
              </a:ext>
            </a:extLst>
          </p:cNvPr>
          <p:cNvGrpSpPr/>
          <p:nvPr/>
        </p:nvGrpSpPr>
        <p:grpSpPr>
          <a:xfrm>
            <a:off x="3682984" y="13085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DB75CBD2-5D42-4D05-B741-0BD449E5155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飯綱町</a:t>
              </a:r>
            </a:p>
          </p:txBody>
        </p:sp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B583A6A0-6D55-4851-9FFB-E112A532809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87453974-404B-4D35-8C81-EDBE2049A1F6}"/>
              </a:ext>
            </a:extLst>
          </p:cNvPr>
          <p:cNvGrpSpPr/>
          <p:nvPr/>
        </p:nvGrpSpPr>
        <p:grpSpPr>
          <a:xfrm>
            <a:off x="4444984" y="13085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31339DF6-C50F-42B9-93B1-04887996901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中野市</a:t>
              </a:r>
            </a:p>
          </p:txBody>
        </p:sp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D401A165-2137-4701-AA01-CCC31D93689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8BC1C719-E3E0-44BC-9771-AC05AEC48013}"/>
              </a:ext>
            </a:extLst>
          </p:cNvPr>
          <p:cNvGrpSpPr/>
          <p:nvPr/>
        </p:nvGrpSpPr>
        <p:grpSpPr>
          <a:xfrm>
            <a:off x="3682984" y="178095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3EE9F4B2-ED1D-44D4-BCED-DD8614EE998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小布施町</a:t>
              </a:r>
            </a:p>
          </p:txBody>
        </p:sp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C095EFA3-86FB-4484-88A1-1F6839C2EFE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E1535053-90C1-46CE-B4A1-83215A81DB25}"/>
              </a:ext>
            </a:extLst>
          </p:cNvPr>
          <p:cNvGrpSpPr/>
          <p:nvPr/>
        </p:nvGrpSpPr>
        <p:grpSpPr>
          <a:xfrm>
            <a:off x="4444984" y="178095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8A2A180A-77AA-4473-872E-53FBC04F7E7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高山村</a:t>
              </a:r>
            </a:p>
          </p:txBody>
        </p:sp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C41C94F6-0BCE-4836-95E1-77089EC219A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7808F56C-B386-4ADF-8D21-EA51F25C0246}"/>
              </a:ext>
            </a:extLst>
          </p:cNvPr>
          <p:cNvGrpSpPr/>
          <p:nvPr/>
        </p:nvGrpSpPr>
        <p:grpSpPr>
          <a:xfrm>
            <a:off x="2738104" y="225339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C6D5E572-74C4-4DCE-A6BA-D2E2D4DB390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小川村</a:t>
              </a:r>
            </a:p>
          </p:txBody>
        </p:sp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E4E29AB5-788C-45F4-A6C5-8445B05AB53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F7E8EDB1-2A15-469F-B5D2-1A325E7EA3BC}"/>
              </a:ext>
            </a:extLst>
          </p:cNvPr>
          <p:cNvGrpSpPr/>
          <p:nvPr/>
        </p:nvGrpSpPr>
        <p:grpSpPr>
          <a:xfrm>
            <a:off x="3500104" y="225339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3905B75D-0FBF-4170-A2C7-B5946164398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長野市</a:t>
              </a:r>
            </a:p>
          </p:txBody>
        </p:sp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B709F866-53D7-4DEC-9C0E-D6EB73A5017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0E8639E9-E706-4980-B8F7-2C77956C968C}"/>
              </a:ext>
            </a:extLst>
          </p:cNvPr>
          <p:cNvGrpSpPr/>
          <p:nvPr/>
        </p:nvGrpSpPr>
        <p:grpSpPr>
          <a:xfrm>
            <a:off x="1268748" y="45739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8" name="四角形: 上の 2 つの角を丸める 127">
              <a:extLst>
                <a:ext uri="{FF2B5EF4-FFF2-40B4-BE49-F238E27FC236}">
                  <a16:creationId xmlns:a16="http://schemas.microsoft.com/office/drawing/2014/main" id="{84097169-2293-4920-BF76-C62A9E11FF0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松本市</a:t>
              </a:r>
            </a:p>
          </p:txBody>
        </p:sp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F02FD0EB-ADFD-4AF3-BB18-F74E8E599EE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0" name="グループ化 129">
            <a:extLst>
              <a:ext uri="{FF2B5EF4-FFF2-40B4-BE49-F238E27FC236}">
                <a16:creationId xmlns:a16="http://schemas.microsoft.com/office/drawing/2014/main" id="{89573D3D-338D-4FAB-B5D4-48AE681E1A3B}"/>
              </a:ext>
            </a:extLst>
          </p:cNvPr>
          <p:cNvGrpSpPr/>
          <p:nvPr/>
        </p:nvGrpSpPr>
        <p:grpSpPr>
          <a:xfrm>
            <a:off x="1147087" y="56407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1" name="四角形: 上の 2 つの角を丸める 130">
              <a:extLst>
                <a:ext uri="{FF2B5EF4-FFF2-40B4-BE49-F238E27FC236}">
                  <a16:creationId xmlns:a16="http://schemas.microsoft.com/office/drawing/2014/main" id="{9D038B11-C30D-4B28-B917-676E435FAAE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木曽町</a:t>
              </a:r>
            </a:p>
          </p:txBody>
        </p:sp>
        <p:sp>
          <p:nvSpPr>
            <p:cNvPr id="132" name="四角形: 上の 2 つの角を丸める 131">
              <a:extLst>
                <a:ext uri="{FF2B5EF4-FFF2-40B4-BE49-F238E27FC236}">
                  <a16:creationId xmlns:a16="http://schemas.microsoft.com/office/drawing/2014/main" id="{771AFE37-ABA5-4CFB-AF6A-498E957C965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E44F2CCC-D1D2-4636-AB32-C5C19A58D3F5}"/>
              </a:ext>
            </a:extLst>
          </p:cNvPr>
          <p:cNvGrpSpPr/>
          <p:nvPr/>
        </p:nvGrpSpPr>
        <p:grpSpPr>
          <a:xfrm>
            <a:off x="917556" y="93593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4" name="四角形: 上の 2 つの角を丸める 133">
              <a:extLst>
                <a:ext uri="{FF2B5EF4-FFF2-40B4-BE49-F238E27FC236}">
                  <a16:creationId xmlns:a16="http://schemas.microsoft.com/office/drawing/2014/main" id="{0A0D6989-B5A5-4215-8AFA-6CC7E90464F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根羽村</a:t>
              </a:r>
            </a:p>
          </p:txBody>
        </p:sp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64210EC4-09E2-48B2-8060-CFBE5794102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AEB8AA6B-00B7-4E4C-8E4B-5CC877F8AAE9}"/>
              </a:ext>
            </a:extLst>
          </p:cNvPr>
          <p:cNvGrpSpPr/>
          <p:nvPr/>
        </p:nvGrpSpPr>
        <p:grpSpPr>
          <a:xfrm>
            <a:off x="1679556" y="93593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7" name="四角形: 上の 2 つの角を丸める 136">
              <a:extLst>
                <a:ext uri="{FF2B5EF4-FFF2-40B4-BE49-F238E27FC236}">
                  <a16:creationId xmlns:a16="http://schemas.microsoft.com/office/drawing/2014/main" id="{4824A2A6-A70A-41C4-AB16-72DA493BE0E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売木村</a:t>
              </a:r>
            </a:p>
          </p:txBody>
        </p:sp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66B73BFB-EA78-4A3C-90B8-33F669AEF25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F2137ACE-42C6-414D-9A14-E60EE36C1769}"/>
              </a:ext>
            </a:extLst>
          </p:cNvPr>
          <p:cNvGrpSpPr/>
          <p:nvPr/>
        </p:nvGrpSpPr>
        <p:grpSpPr>
          <a:xfrm>
            <a:off x="2441556" y="93593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0" name="四角形: 上の 2 つの角を丸める 139">
              <a:extLst>
                <a:ext uri="{FF2B5EF4-FFF2-40B4-BE49-F238E27FC236}">
                  <a16:creationId xmlns:a16="http://schemas.microsoft.com/office/drawing/2014/main" id="{551A32FE-8E13-47CD-801A-14E0071329C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天龍村</a:t>
              </a:r>
            </a:p>
          </p:txBody>
        </p:sp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274C505E-FF44-4C8E-A68C-308225C2579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2" name="グループ化 141">
            <a:extLst>
              <a:ext uri="{FF2B5EF4-FFF2-40B4-BE49-F238E27FC236}">
                <a16:creationId xmlns:a16="http://schemas.microsoft.com/office/drawing/2014/main" id="{24240750-DDC9-466D-A63C-9AD3936E97D6}"/>
              </a:ext>
            </a:extLst>
          </p:cNvPr>
          <p:cNvGrpSpPr/>
          <p:nvPr/>
        </p:nvGrpSpPr>
        <p:grpSpPr>
          <a:xfrm>
            <a:off x="1039476" y="88793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3" name="四角形: 上の 2 つの角を丸める 142">
              <a:extLst>
                <a:ext uri="{FF2B5EF4-FFF2-40B4-BE49-F238E27FC236}">
                  <a16:creationId xmlns:a16="http://schemas.microsoft.com/office/drawing/2014/main" id="{2F919AE8-45A9-4CFE-8BCE-77AD02D5654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平谷村</a:t>
              </a:r>
            </a:p>
          </p:txBody>
        </p:sp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766AC61D-3164-456D-8059-5BE693B69BB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88864AF9-CE38-465F-AF74-34CC8802BF75}"/>
              </a:ext>
            </a:extLst>
          </p:cNvPr>
          <p:cNvGrpSpPr/>
          <p:nvPr/>
        </p:nvGrpSpPr>
        <p:grpSpPr>
          <a:xfrm>
            <a:off x="1801476" y="88793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6" name="四角形: 上の 2 つの角を丸める 145">
              <a:extLst>
                <a:ext uri="{FF2B5EF4-FFF2-40B4-BE49-F238E27FC236}">
                  <a16:creationId xmlns:a16="http://schemas.microsoft.com/office/drawing/2014/main" id="{33AE166D-AFA5-48E0-8F7B-78C0B50E503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阿南町</a:t>
              </a:r>
            </a:p>
          </p:txBody>
        </p:sp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2A6A4F54-C7A8-4A4A-BB2B-C23243DC3AF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F6FE1A0A-8D2C-44DE-B9BA-0E303A0A043D}"/>
              </a:ext>
            </a:extLst>
          </p:cNvPr>
          <p:cNvGrpSpPr/>
          <p:nvPr/>
        </p:nvGrpSpPr>
        <p:grpSpPr>
          <a:xfrm>
            <a:off x="2563476" y="88793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9" name="四角形: 上の 2 つの角を丸める 148">
              <a:extLst>
                <a:ext uri="{FF2B5EF4-FFF2-40B4-BE49-F238E27FC236}">
                  <a16:creationId xmlns:a16="http://schemas.microsoft.com/office/drawing/2014/main" id="{A260F079-338F-4EBD-8E39-6E2FC30DC02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泰阜村</a:t>
              </a:r>
            </a:p>
          </p:txBody>
        </p:sp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F77012FF-8A75-42A1-A0E0-0A321E426B4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1933A18D-38FC-4D16-B245-F0E12C95B523}"/>
              </a:ext>
            </a:extLst>
          </p:cNvPr>
          <p:cNvGrpSpPr/>
          <p:nvPr/>
        </p:nvGrpSpPr>
        <p:grpSpPr>
          <a:xfrm>
            <a:off x="1466196" y="84068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2" name="四角形: 上の 2 つの角を丸める 151">
              <a:extLst>
                <a:ext uri="{FF2B5EF4-FFF2-40B4-BE49-F238E27FC236}">
                  <a16:creationId xmlns:a16="http://schemas.microsoft.com/office/drawing/2014/main" id="{44737717-9759-487F-83C1-23A82CEC26D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阿智村</a:t>
              </a:r>
            </a:p>
          </p:txBody>
        </p:sp>
        <p:sp>
          <p:nvSpPr>
            <p:cNvPr id="153" name="四角形: 上の 2 つの角を丸める 152">
              <a:extLst>
                <a:ext uri="{FF2B5EF4-FFF2-40B4-BE49-F238E27FC236}">
                  <a16:creationId xmlns:a16="http://schemas.microsoft.com/office/drawing/2014/main" id="{9FD1DAEF-2106-4D09-9652-5BC6471C00C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4" name="グループ化 153">
            <a:extLst>
              <a:ext uri="{FF2B5EF4-FFF2-40B4-BE49-F238E27FC236}">
                <a16:creationId xmlns:a16="http://schemas.microsoft.com/office/drawing/2014/main" id="{927B3492-2CFC-4796-B044-006E03F48677}"/>
              </a:ext>
            </a:extLst>
          </p:cNvPr>
          <p:cNvGrpSpPr/>
          <p:nvPr/>
        </p:nvGrpSpPr>
        <p:grpSpPr>
          <a:xfrm>
            <a:off x="2228196" y="84068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5" name="四角形: 上の 2 つの角を丸める 154">
              <a:extLst>
                <a:ext uri="{FF2B5EF4-FFF2-40B4-BE49-F238E27FC236}">
                  <a16:creationId xmlns:a16="http://schemas.microsoft.com/office/drawing/2014/main" id="{185A57AD-A66A-4F04-B816-935AB95ADCC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下條村</a:t>
              </a:r>
            </a:p>
          </p:txBody>
        </p:sp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BE276E2F-0B44-457D-A015-4F77DB8C2FB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71404166-56AD-4855-81A9-26A6135D0EF3}"/>
              </a:ext>
            </a:extLst>
          </p:cNvPr>
          <p:cNvGrpSpPr/>
          <p:nvPr/>
        </p:nvGrpSpPr>
        <p:grpSpPr>
          <a:xfrm>
            <a:off x="2990196" y="84068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8" name="四角形: 上の 2 つの角を丸める 157">
              <a:extLst>
                <a:ext uri="{FF2B5EF4-FFF2-40B4-BE49-F238E27FC236}">
                  <a16:creationId xmlns:a16="http://schemas.microsoft.com/office/drawing/2014/main" id="{1E691FE6-3B3A-4076-A748-AFFF73495B2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飯田市</a:t>
              </a:r>
            </a:p>
          </p:txBody>
        </p:sp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59D35D9B-6238-401B-A6E5-F8E578C15B5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E76C7E53-8B9F-43FB-9612-8621F58B183A}"/>
              </a:ext>
            </a:extLst>
          </p:cNvPr>
          <p:cNvGrpSpPr/>
          <p:nvPr/>
        </p:nvGrpSpPr>
        <p:grpSpPr>
          <a:xfrm>
            <a:off x="2601576" y="79268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1" name="四角形: 上の 2 つの角を丸める 160">
              <a:extLst>
                <a:ext uri="{FF2B5EF4-FFF2-40B4-BE49-F238E27FC236}">
                  <a16:creationId xmlns:a16="http://schemas.microsoft.com/office/drawing/2014/main" id="{B5CEE206-6ADA-4D26-ABBF-8A000BBD406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喬木村</a:t>
              </a:r>
            </a:p>
          </p:txBody>
        </p:sp>
        <p:sp>
          <p:nvSpPr>
            <p:cNvPr id="162" name="四角形: 上の 2 つの角を丸める 161">
              <a:extLst>
                <a:ext uri="{FF2B5EF4-FFF2-40B4-BE49-F238E27FC236}">
                  <a16:creationId xmlns:a16="http://schemas.microsoft.com/office/drawing/2014/main" id="{D45287E8-72B8-4445-8D94-020B154C563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E509A428-DEB4-4B30-BF04-CD560776E4AB}"/>
              </a:ext>
            </a:extLst>
          </p:cNvPr>
          <p:cNvGrpSpPr/>
          <p:nvPr/>
        </p:nvGrpSpPr>
        <p:grpSpPr>
          <a:xfrm>
            <a:off x="5858015" y="49549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4" name="四角形: 上の 2 つの角を丸める 163">
              <a:extLst>
                <a:ext uri="{FF2B5EF4-FFF2-40B4-BE49-F238E27FC236}">
                  <a16:creationId xmlns:a16="http://schemas.microsoft.com/office/drawing/2014/main" id="{959197E6-331C-4FBC-AE44-F96EAD834F6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北相木村</a:t>
              </a:r>
            </a:p>
          </p:txBody>
        </p:sp>
        <p:sp>
          <p:nvSpPr>
            <p:cNvPr id="165" name="四角形: 上の 2 つの角を丸める 164">
              <a:extLst>
                <a:ext uri="{FF2B5EF4-FFF2-40B4-BE49-F238E27FC236}">
                  <a16:creationId xmlns:a16="http://schemas.microsoft.com/office/drawing/2014/main" id="{40E055AC-0771-4131-907E-E80E15E5FC7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8A5FF403-9F09-46B0-B01B-BDBFE7B822DB}"/>
              </a:ext>
            </a:extLst>
          </p:cNvPr>
          <p:cNvGrpSpPr/>
          <p:nvPr/>
        </p:nvGrpSpPr>
        <p:grpSpPr>
          <a:xfrm>
            <a:off x="5858015" y="542734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7" name="四角形: 上の 2 つの角を丸める 166">
              <a:extLst>
                <a:ext uri="{FF2B5EF4-FFF2-40B4-BE49-F238E27FC236}">
                  <a16:creationId xmlns:a16="http://schemas.microsoft.com/office/drawing/2014/main" id="{2AD2837C-4DFC-4B54-A0A0-52963519350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南相木村</a:t>
              </a:r>
            </a:p>
          </p:txBody>
        </p:sp>
        <p:sp>
          <p:nvSpPr>
            <p:cNvPr id="168" name="四角形: 上の 2 つの角を丸める 167">
              <a:extLst>
                <a:ext uri="{FF2B5EF4-FFF2-40B4-BE49-F238E27FC236}">
                  <a16:creationId xmlns:a16="http://schemas.microsoft.com/office/drawing/2014/main" id="{69973F1A-213D-4A2A-8985-BC1579D5346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9" name="グループ化 168">
            <a:extLst>
              <a:ext uri="{FF2B5EF4-FFF2-40B4-BE49-F238E27FC236}">
                <a16:creationId xmlns:a16="http://schemas.microsoft.com/office/drawing/2014/main" id="{795E46A5-BAF3-48F6-9845-012896BA7AE4}"/>
              </a:ext>
            </a:extLst>
          </p:cNvPr>
          <p:cNvGrpSpPr/>
          <p:nvPr/>
        </p:nvGrpSpPr>
        <p:grpSpPr>
          <a:xfrm>
            <a:off x="5858015" y="59074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0" name="四角形: 上の 2 つの角を丸める 169">
              <a:extLst>
                <a:ext uri="{FF2B5EF4-FFF2-40B4-BE49-F238E27FC236}">
                  <a16:creationId xmlns:a16="http://schemas.microsoft.com/office/drawing/2014/main" id="{DED18E9E-D72F-4419-AF46-23D9D5B48C9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川上村</a:t>
              </a:r>
            </a:p>
          </p:txBody>
        </p:sp>
        <p:sp>
          <p:nvSpPr>
            <p:cNvPr id="171" name="四角形: 上の 2 つの角を丸める 170">
              <a:extLst>
                <a:ext uri="{FF2B5EF4-FFF2-40B4-BE49-F238E27FC236}">
                  <a16:creationId xmlns:a16="http://schemas.microsoft.com/office/drawing/2014/main" id="{4D67D613-B4F3-4A89-B4A0-C8E7A3A098D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19E53070-ABED-43B3-8D94-CC41640966A1}"/>
              </a:ext>
            </a:extLst>
          </p:cNvPr>
          <p:cNvGrpSpPr/>
          <p:nvPr/>
        </p:nvGrpSpPr>
        <p:grpSpPr>
          <a:xfrm>
            <a:off x="5073155" y="48329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3" name="四角形: 上の 2 つの角を丸める 172">
              <a:extLst>
                <a:ext uri="{FF2B5EF4-FFF2-40B4-BE49-F238E27FC236}">
                  <a16:creationId xmlns:a16="http://schemas.microsoft.com/office/drawing/2014/main" id="{AB6693C8-0CE9-42F1-A16F-88B821716C3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佐久穂町</a:t>
              </a:r>
            </a:p>
          </p:txBody>
        </p:sp>
        <p:sp>
          <p:nvSpPr>
            <p:cNvPr id="174" name="四角形: 上の 2 つの角を丸める 173">
              <a:extLst>
                <a:ext uri="{FF2B5EF4-FFF2-40B4-BE49-F238E27FC236}">
                  <a16:creationId xmlns:a16="http://schemas.microsoft.com/office/drawing/2014/main" id="{AB92DFAD-828C-4B03-8B88-9BD7F7B2618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081C3630-63A1-4AAB-9B6A-AC74CABC4567}"/>
              </a:ext>
            </a:extLst>
          </p:cNvPr>
          <p:cNvGrpSpPr/>
          <p:nvPr/>
        </p:nvGrpSpPr>
        <p:grpSpPr>
          <a:xfrm>
            <a:off x="5073155" y="530542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6" name="四角形: 上の 2 つの角を丸める 175">
              <a:extLst>
                <a:ext uri="{FF2B5EF4-FFF2-40B4-BE49-F238E27FC236}">
                  <a16:creationId xmlns:a16="http://schemas.microsoft.com/office/drawing/2014/main" id="{9FDA4C62-F9D4-4B7F-BCB3-E8CFF0EC8DC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小海町</a:t>
              </a:r>
            </a:p>
          </p:txBody>
        </p:sp>
        <p:sp>
          <p:nvSpPr>
            <p:cNvPr id="177" name="四角形: 上の 2 つの角を丸める 176">
              <a:extLst>
                <a:ext uri="{FF2B5EF4-FFF2-40B4-BE49-F238E27FC236}">
                  <a16:creationId xmlns:a16="http://schemas.microsoft.com/office/drawing/2014/main" id="{58D45B11-B3B7-4EE2-89B7-E80291DC991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8" name="グループ化 177">
            <a:extLst>
              <a:ext uri="{FF2B5EF4-FFF2-40B4-BE49-F238E27FC236}">
                <a16:creationId xmlns:a16="http://schemas.microsoft.com/office/drawing/2014/main" id="{232CD9AE-E35F-4088-8103-C425F90DE745}"/>
              </a:ext>
            </a:extLst>
          </p:cNvPr>
          <p:cNvGrpSpPr/>
          <p:nvPr/>
        </p:nvGrpSpPr>
        <p:grpSpPr>
          <a:xfrm>
            <a:off x="5073155" y="57854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9" name="四角形: 上の 2 つの角を丸める 178">
              <a:extLst>
                <a:ext uri="{FF2B5EF4-FFF2-40B4-BE49-F238E27FC236}">
                  <a16:creationId xmlns:a16="http://schemas.microsoft.com/office/drawing/2014/main" id="{EC997A0F-A82E-4631-A7AC-8DB62105B4B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南牧村</a:t>
              </a:r>
            </a:p>
          </p:txBody>
        </p:sp>
        <p:sp>
          <p:nvSpPr>
            <p:cNvPr id="180" name="四角形: 上の 2 つの角を丸める 179">
              <a:extLst>
                <a:ext uri="{FF2B5EF4-FFF2-40B4-BE49-F238E27FC236}">
                  <a16:creationId xmlns:a16="http://schemas.microsoft.com/office/drawing/2014/main" id="{B0CA0679-1818-4DF9-9E39-B9E605CB7B0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E6A95C93-18F8-48D8-8668-49689EBEC834}"/>
              </a:ext>
            </a:extLst>
          </p:cNvPr>
          <p:cNvGrpSpPr/>
          <p:nvPr/>
        </p:nvGrpSpPr>
        <p:grpSpPr>
          <a:xfrm>
            <a:off x="4743727" y="414346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2" name="四角形: 上の 2 つの角を丸める 181">
              <a:extLst>
                <a:ext uri="{FF2B5EF4-FFF2-40B4-BE49-F238E27FC236}">
                  <a16:creationId xmlns:a16="http://schemas.microsoft.com/office/drawing/2014/main" id="{2196EC95-EF10-4682-BCBA-9BE3247B4A0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佐久市</a:t>
              </a:r>
            </a:p>
          </p:txBody>
        </p:sp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B3468291-2022-471D-ACF5-7D6C485A61C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6A30641A-5811-4BA1-87DD-917B100760D1}"/>
              </a:ext>
            </a:extLst>
          </p:cNvPr>
          <p:cNvGrpSpPr/>
          <p:nvPr/>
        </p:nvGrpSpPr>
        <p:grpSpPr>
          <a:xfrm>
            <a:off x="704196" y="63951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5" name="四角形: 上の 2 つの角を丸める 184">
              <a:extLst>
                <a:ext uri="{FF2B5EF4-FFF2-40B4-BE49-F238E27FC236}">
                  <a16:creationId xmlns:a16="http://schemas.microsoft.com/office/drawing/2014/main" id="{2D4DA5D9-921E-4359-918A-969D359FE8C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王滝村</a:t>
              </a:r>
            </a:p>
          </p:txBody>
        </p:sp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0E4F8365-7509-4191-97B8-6A1D7AADE8C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8BC4CAC3-DB04-4E6C-B2D7-40B3BDA51EF4}"/>
              </a:ext>
            </a:extLst>
          </p:cNvPr>
          <p:cNvGrpSpPr/>
          <p:nvPr/>
        </p:nvGrpSpPr>
        <p:grpSpPr>
          <a:xfrm>
            <a:off x="4338304" y="225339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8" name="四角形: 上の 2 つの角を丸める 187">
              <a:extLst>
                <a:ext uri="{FF2B5EF4-FFF2-40B4-BE49-F238E27FC236}">
                  <a16:creationId xmlns:a16="http://schemas.microsoft.com/office/drawing/2014/main" id="{A78A14C5-1CD5-443A-8E50-DB536A94DE0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須坂市</a:t>
              </a:r>
            </a:p>
          </p:txBody>
        </p:sp>
        <p:sp>
          <p:nvSpPr>
            <p:cNvPr id="189" name="四角形: 上の 2 つの角を丸める 188">
              <a:extLst>
                <a:ext uri="{FF2B5EF4-FFF2-40B4-BE49-F238E27FC236}">
                  <a16:creationId xmlns:a16="http://schemas.microsoft.com/office/drawing/2014/main" id="{D0A4F441-EB88-4D5E-AF5D-BB1B412691A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0" name="グループ化 189">
            <a:extLst>
              <a:ext uri="{FF2B5EF4-FFF2-40B4-BE49-F238E27FC236}">
                <a16:creationId xmlns:a16="http://schemas.microsoft.com/office/drawing/2014/main" id="{3CCEB69D-BE92-4FF5-B588-5D0092A64A0C}"/>
              </a:ext>
            </a:extLst>
          </p:cNvPr>
          <p:cNvGrpSpPr/>
          <p:nvPr/>
        </p:nvGrpSpPr>
        <p:grpSpPr>
          <a:xfrm>
            <a:off x="4329047" y="273313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1" name="四角形: 上の 2 つの角を丸める 190">
              <a:extLst>
                <a:ext uri="{FF2B5EF4-FFF2-40B4-BE49-F238E27FC236}">
                  <a16:creationId xmlns:a16="http://schemas.microsoft.com/office/drawing/2014/main" id="{69E65E3D-66D0-4DD8-AB60-377F12FA60D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上田市</a:t>
              </a:r>
            </a:p>
          </p:txBody>
        </p:sp>
        <p:sp>
          <p:nvSpPr>
            <p:cNvPr id="192" name="四角形: 上の 2 つの角を丸める 191">
              <a:extLst>
                <a:ext uri="{FF2B5EF4-FFF2-40B4-BE49-F238E27FC236}">
                  <a16:creationId xmlns:a16="http://schemas.microsoft.com/office/drawing/2014/main" id="{B0323942-0EF6-4E8B-ABA6-C042247A7A2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3" name="グループ化 192">
            <a:extLst>
              <a:ext uri="{FF2B5EF4-FFF2-40B4-BE49-F238E27FC236}">
                <a16:creationId xmlns:a16="http://schemas.microsoft.com/office/drawing/2014/main" id="{622DADFD-2D5F-4F03-A1B2-ED70F8245803}"/>
              </a:ext>
            </a:extLst>
          </p:cNvPr>
          <p:cNvGrpSpPr/>
          <p:nvPr/>
        </p:nvGrpSpPr>
        <p:grpSpPr>
          <a:xfrm>
            <a:off x="4329047" y="320557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4" name="四角形: 上の 2 つの角を丸める 193">
              <a:extLst>
                <a:ext uri="{FF2B5EF4-FFF2-40B4-BE49-F238E27FC236}">
                  <a16:creationId xmlns:a16="http://schemas.microsoft.com/office/drawing/2014/main" id="{BB24045B-A838-4987-B3D1-2E89C888C09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東御市</a:t>
              </a:r>
            </a:p>
          </p:txBody>
        </p:sp>
        <p:sp>
          <p:nvSpPr>
            <p:cNvPr id="195" name="四角形: 上の 2 つの角を丸める 194">
              <a:extLst>
                <a:ext uri="{FF2B5EF4-FFF2-40B4-BE49-F238E27FC236}">
                  <a16:creationId xmlns:a16="http://schemas.microsoft.com/office/drawing/2014/main" id="{FD580C47-F45A-4436-BA4E-00923881E5A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F3F6B4D4-F142-4FC8-869C-E7252F6DD6E7}"/>
              </a:ext>
            </a:extLst>
          </p:cNvPr>
          <p:cNvGrpSpPr/>
          <p:nvPr/>
        </p:nvGrpSpPr>
        <p:grpSpPr>
          <a:xfrm>
            <a:off x="4329047" y="367039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7" name="四角形: 上の 2 つの角を丸める 196">
              <a:extLst>
                <a:ext uri="{FF2B5EF4-FFF2-40B4-BE49-F238E27FC236}">
                  <a16:creationId xmlns:a16="http://schemas.microsoft.com/office/drawing/2014/main" id="{71FA267C-D498-49F8-8D9B-426E1DFC453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小諸市</a:t>
              </a:r>
            </a:p>
          </p:txBody>
        </p:sp>
        <p:sp>
          <p:nvSpPr>
            <p:cNvPr id="198" name="四角形: 上の 2 つの角を丸める 197">
              <a:extLst>
                <a:ext uri="{FF2B5EF4-FFF2-40B4-BE49-F238E27FC236}">
                  <a16:creationId xmlns:a16="http://schemas.microsoft.com/office/drawing/2014/main" id="{AD7604D0-3598-41F8-83ED-C25F85948AE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9" name="グループ化 198">
            <a:extLst>
              <a:ext uri="{FF2B5EF4-FFF2-40B4-BE49-F238E27FC236}">
                <a16:creationId xmlns:a16="http://schemas.microsoft.com/office/drawing/2014/main" id="{01392B82-8556-4583-871B-EB570E9490C1}"/>
              </a:ext>
            </a:extLst>
          </p:cNvPr>
          <p:cNvGrpSpPr/>
          <p:nvPr/>
        </p:nvGrpSpPr>
        <p:grpSpPr>
          <a:xfrm>
            <a:off x="5113907" y="320557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0" name="四角形: 上の 2 つの角を丸める 199">
              <a:extLst>
                <a:ext uri="{FF2B5EF4-FFF2-40B4-BE49-F238E27FC236}">
                  <a16:creationId xmlns:a16="http://schemas.microsoft.com/office/drawing/2014/main" id="{27E6A214-0A90-480B-A6FE-31EAD1144B3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軽井沢町</a:t>
              </a:r>
            </a:p>
          </p:txBody>
        </p:sp>
        <p:sp>
          <p:nvSpPr>
            <p:cNvPr id="201" name="四角形: 上の 2 つの角を丸める 200">
              <a:extLst>
                <a:ext uri="{FF2B5EF4-FFF2-40B4-BE49-F238E27FC236}">
                  <a16:creationId xmlns:a16="http://schemas.microsoft.com/office/drawing/2014/main" id="{0CBFE7CB-6F32-4BF0-AFF7-599F18C1977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2" name="グループ化 201">
            <a:extLst>
              <a:ext uri="{FF2B5EF4-FFF2-40B4-BE49-F238E27FC236}">
                <a16:creationId xmlns:a16="http://schemas.microsoft.com/office/drawing/2014/main" id="{163BF77F-FF63-4975-B9B4-34CC2C995FF7}"/>
              </a:ext>
            </a:extLst>
          </p:cNvPr>
          <p:cNvGrpSpPr/>
          <p:nvPr/>
        </p:nvGrpSpPr>
        <p:grpSpPr>
          <a:xfrm>
            <a:off x="5113907" y="367039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3" name="四角形: 上の 2 つの角を丸める 202">
              <a:extLst>
                <a:ext uri="{FF2B5EF4-FFF2-40B4-BE49-F238E27FC236}">
                  <a16:creationId xmlns:a16="http://schemas.microsoft.com/office/drawing/2014/main" id="{3951369F-A894-4172-ACA1-2A485AD54A2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御代田町</a:t>
              </a:r>
            </a:p>
          </p:txBody>
        </p:sp>
        <p:sp>
          <p:nvSpPr>
            <p:cNvPr id="204" name="四角形: 上の 2 つの角を丸める 203">
              <a:extLst>
                <a:ext uri="{FF2B5EF4-FFF2-40B4-BE49-F238E27FC236}">
                  <a16:creationId xmlns:a16="http://schemas.microsoft.com/office/drawing/2014/main" id="{43247CC2-FD47-4049-B30D-DAC2ABDD3BD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5" name="グループ化 204">
            <a:extLst>
              <a:ext uri="{FF2B5EF4-FFF2-40B4-BE49-F238E27FC236}">
                <a16:creationId xmlns:a16="http://schemas.microsoft.com/office/drawing/2014/main" id="{F5A7AD4F-CE76-4AC3-A168-BEB57A1F860A}"/>
              </a:ext>
            </a:extLst>
          </p:cNvPr>
          <p:cNvGrpSpPr/>
          <p:nvPr/>
        </p:nvGrpSpPr>
        <p:grpSpPr>
          <a:xfrm>
            <a:off x="2022616" y="45739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6" name="四角形: 上の 2 つの角を丸める 205">
              <a:extLst>
                <a:ext uri="{FF2B5EF4-FFF2-40B4-BE49-F238E27FC236}">
                  <a16:creationId xmlns:a16="http://schemas.microsoft.com/office/drawing/2014/main" id="{9FE9F879-B602-4490-99A2-E43787E2D97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山形村</a:t>
              </a:r>
            </a:p>
          </p:txBody>
        </p:sp>
        <p:sp>
          <p:nvSpPr>
            <p:cNvPr id="207" name="四角形: 上の 2 つの角を丸める 206">
              <a:extLst>
                <a:ext uri="{FF2B5EF4-FFF2-40B4-BE49-F238E27FC236}">
                  <a16:creationId xmlns:a16="http://schemas.microsoft.com/office/drawing/2014/main" id="{84899E91-C10E-42ED-995F-75D2A58E085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8" name="グループ化 207">
            <a:extLst>
              <a:ext uri="{FF2B5EF4-FFF2-40B4-BE49-F238E27FC236}">
                <a16:creationId xmlns:a16="http://schemas.microsoft.com/office/drawing/2014/main" id="{46C19F00-D23A-4DE4-B242-1BC7C91171C4}"/>
              </a:ext>
            </a:extLst>
          </p:cNvPr>
          <p:cNvGrpSpPr/>
          <p:nvPr/>
        </p:nvGrpSpPr>
        <p:grpSpPr>
          <a:xfrm>
            <a:off x="2022616" y="504634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9" name="四角形: 上の 2 つの角を丸める 208">
              <a:extLst>
                <a:ext uri="{FF2B5EF4-FFF2-40B4-BE49-F238E27FC236}">
                  <a16:creationId xmlns:a16="http://schemas.microsoft.com/office/drawing/2014/main" id="{E193EC89-9B91-4A74-90F0-7E5C206F760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朝日村</a:t>
              </a:r>
            </a:p>
          </p:txBody>
        </p:sp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B12DA6BD-EF1F-4AB5-A224-FD6272DBE56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6AEDB201-1937-4225-8C96-C71005F44352}"/>
              </a:ext>
            </a:extLst>
          </p:cNvPr>
          <p:cNvGrpSpPr/>
          <p:nvPr/>
        </p:nvGrpSpPr>
        <p:grpSpPr>
          <a:xfrm>
            <a:off x="2022616" y="55264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2" name="四角形: 上の 2 つの角を丸める 211">
              <a:extLst>
                <a:ext uri="{FF2B5EF4-FFF2-40B4-BE49-F238E27FC236}">
                  <a16:creationId xmlns:a16="http://schemas.microsoft.com/office/drawing/2014/main" id="{AA11335E-A4E6-4A0B-9327-AA680C9400F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木祖村</a:t>
              </a:r>
            </a:p>
          </p:txBody>
        </p:sp>
        <p:sp>
          <p:nvSpPr>
            <p:cNvPr id="213" name="四角形: 上の 2 つの角を丸める 212">
              <a:extLst>
                <a:ext uri="{FF2B5EF4-FFF2-40B4-BE49-F238E27FC236}">
                  <a16:creationId xmlns:a16="http://schemas.microsoft.com/office/drawing/2014/main" id="{FFFD00B5-5B88-471C-BE26-6851ED10EB4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4" name="グループ化 213">
            <a:extLst>
              <a:ext uri="{FF2B5EF4-FFF2-40B4-BE49-F238E27FC236}">
                <a16:creationId xmlns:a16="http://schemas.microsoft.com/office/drawing/2014/main" id="{DF89C37C-B914-4F76-B6EB-23C2F35C0F23}"/>
              </a:ext>
            </a:extLst>
          </p:cNvPr>
          <p:cNvGrpSpPr/>
          <p:nvPr/>
        </p:nvGrpSpPr>
        <p:grpSpPr>
          <a:xfrm>
            <a:off x="1481596" y="63950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5" name="四角形: 上の 2 つの角を丸める 214">
              <a:extLst>
                <a:ext uri="{FF2B5EF4-FFF2-40B4-BE49-F238E27FC236}">
                  <a16:creationId xmlns:a16="http://schemas.microsoft.com/office/drawing/2014/main" id="{4576740F-74A8-4D45-8DFB-E8B7B6BD0BB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上松町</a:t>
              </a:r>
            </a:p>
          </p:txBody>
        </p:sp>
        <p:sp>
          <p:nvSpPr>
            <p:cNvPr id="216" name="四角形: 上の 2 つの角を丸める 215">
              <a:extLst>
                <a:ext uri="{FF2B5EF4-FFF2-40B4-BE49-F238E27FC236}">
                  <a16:creationId xmlns:a16="http://schemas.microsoft.com/office/drawing/2014/main" id="{01217085-E47C-4EEA-937A-E3EBABF9807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7" name="グループ化 216">
            <a:extLst>
              <a:ext uri="{FF2B5EF4-FFF2-40B4-BE49-F238E27FC236}">
                <a16:creationId xmlns:a16="http://schemas.microsoft.com/office/drawing/2014/main" id="{24C109A5-74FC-4B94-BA9F-22CB27D90897}"/>
              </a:ext>
            </a:extLst>
          </p:cNvPr>
          <p:cNvGrpSpPr/>
          <p:nvPr/>
        </p:nvGrpSpPr>
        <p:grpSpPr>
          <a:xfrm>
            <a:off x="1481596" y="686752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8" name="四角形: 上の 2 つの角を丸める 217">
              <a:extLst>
                <a:ext uri="{FF2B5EF4-FFF2-40B4-BE49-F238E27FC236}">
                  <a16:creationId xmlns:a16="http://schemas.microsoft.com/office/drawing/2014/main" id="{9FEC0606-81ED-44C7-9496-9101215A2CD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大桑村</a:t>
              </a:r>
            </a:p>
          </p:txBody>
        </p:sp>
        <p:sp>
          <p:nvSpPr>
            <p:cNvPr id="219" name="四角形: 上の 2 つの角を丸める 218">
              <a:extLst>
                <a:ext uri="{FF2B5EF4-FFF2-40B4-BE49-F238E27FC236}">
                  <a16:creationId xmlns:a16="http://schemas.microsoft.com/office/drawing/2014/main" id="{87DBE288-2CF7-435B-9771-72419F5B055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0" name="グループ化 219">
            <a:extLst>
              <a:ext uri="{FF2B5EF4-FFF2-40B4-BE49-F238E27FC236}">
                <a16:creationId xmlns:a16="http://schemas.microsoft.com/office/drawing/2014/main" id="{9EA0BCBF-CD23-4ACB-AD3F-AFFFFCC3E75D}"/>
              </a:ext>
            </a:extLst>
          </p:cNvPr>
          <p:cNvGrpSpPr/>
          <p:nvPr/>
        </p:nvGrpSpPr>
        <p:grpSpPr>
          <a:xfrm>
            <a:off x="1481596" y="73475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1" name="四角形: 上の 2 つの角を丸める 220">
              <a:extLst>
                <a:ext uri="{FF2B5EF4-FFF2-40B4-BE49-F238E27FC236}">
                  <a16:creationId xmlns:a16="http://schemas.microsoft.com/office/drawing/2014/main" id="{224BF044-EE03-4836-AECF-0F58EFCC286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南木曽町</a:t>
              </a:r>
            </a:p>
          </p:txBody>
        </p:sp>
        <p:sp>
          <p:nvSpPr>
            <p:cNvPr id="222" name="四角形: 上の 2 つの角を丸める 221">
              <a:extLst>
                <a:ext uri="{FF2B5EF4-FFF2-40B4-BE49-F238E27FC236}">
                  <a16:creationId xmlns:a16="http://schemas.microsoft.com/office/drawing/2014/main" id="{4DBB71B4-01DE-43F0-A6E7-75814C5777C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3" name="グループ化 222">
            <a:extLst>
              <a:ext uri="{FF2B5EF4-FFF2-40B4-BE49-F238E27FC236}">
                <a16:creationId xmlns:a16="http://schemas.microsoft.com/office/drawing/2014/main" id="{12E51E4C-110A-437D-9759-F8E0E8621F42}"/>
              </a:ext>
            </a:extLst>
          </p:cNvPr>
          <p:cNvGrpSpPr/>
          <p:nvPr/>
        </p:nvGrpSpPr>
        <p:grpSpPr>
          <a:xfrm>
            <a:off x="1573295" y="34156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4" name="四角形: 上の 2 つの角を丸める 223">
              <a:extLst>
                <a:ext uri="{FF2B5EF4-FFF2-40B4-BE49-F238E27FC236}">
                  <a16:creationId xmlns:a16="http://schemas.microsoft.com/office/drawing/2014/main" id="{172B64AC-A1BD-4EA1-8633-3A6A4BC85A4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松川村</a:t>
              </a:r>
            </a:p>
          </p:txBody>
        </p:sp>
        <p:sp>
          <p:nvSpPr>
            <p:cNvPr id="225" name="四角形: 上の 2 つの角を丸める 224">
              <a:extLst>
                <a:ext uri="{FF2B5EF4-FFF2-40B4-BE49-F238E27FC236}">
                  <a16:creationId xmlns:a16="http://schemas.microsoft.com/office/drawing/2014/main" id="{A1BC0201-75B0-4738-B5AF-A060F384590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46E7A27D-5B4A-40E2-A7EB-B43F01F292BF}"/>
              </a:ext>
            </a:extLst>
          </p:cNvPr>
          <p:cNvGrpSpPr/>
          <p:nvPr/>
        </p:nvGrpSpPr>
        <p:grpSpPr>
          <a:xfrm>
            <a:off x="1573295" y="38881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7" name="四角形: 上の 2 つの角を丸める 226">
              <a:extLst>
                <a:ext uri="{FF2B5EF4-FFF2-40B4-BE49-F238E27FC236}">
                  <a16:creationId xmlns:a16="http://schemas.microsoft.com/office/drawing/2014/main" id="{28C2F633-E1D4-4905-835D-5EDBA29663F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安曇野市</a:t>
              </a:r>
            </a:p>
          </p:txBody>
        </p:sp>
        <p:sp>
          <p:nvSpPr>
            <p:cNvPr id="228" name="四角形: 上の 2 つの角を丸める 227">
              <a:extLst>
                <a:ext uri="{FF2B5EF4-FFF2-40B4-BE49-F238E27FC236}">
                  <a16:creationId xmlns:a16="http://schemas.microsoft.com/office/drawing/2014/main" id="{1FA5BB4F-C84A-4FCD-B2DA-6C0220B88AD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9" name="グループ化 228">
            <a:extLst>
              <a:ext uri="{FF2B5EF4-FFF2-40B4-BE49-F238E27FC236}">
                <a16:creationId xmlns:a16="http://schemas.microsoft.com/office/drawing/2014/main" id="{E6A7BA7B-1D17-4C13-8032-8B468BE38522}"/>
              </a:ext>
            </a:extLst>
          </p:cNvPr>
          <p:cNvGrpSpPr/>
          <p:nvPr/>
        </p:nvGrpSpPr>
        <p:grpSpPr>
          <a:xfrm>
            <a:off x="3445099" y="273313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0" name="四角形: 上の 2 つの角を丸める 229">
              <a:extLst>
                <a:ext uri="{FF2B5EF4-FFF2-40B4-BE49-F238E27FC236}">
                  <a16:creationId xmlns:a16="http://schemas.microsoft.com/office/drawing/2014/main" id="{05996A25-B8AA-4B91-8306-EC3C4C14E97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千曲市</a:t>
              </a:r>
            </a:p>
          </p:txBody>
        </p:sp>
        <p:sp>
          <p:nvSpPr>
            <p:cNvPr id="231" name="四角形: 上の 2 つの角を丸める 230">
              <a:extLst>
                <a:ext uri="{FF2B5EF4-FFF2-40B4-BE49-F238E27FC236}">
                  <a16:creationId xmlns:a16="http://schemas.microsoft.com/office/drawing/2014/main" id="{DEDEC539-6F38-4653-8CA2-46C530A61C5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2" name="グループ化 231">
            <a:extLst>
              <a:ext uri="{FF2B5EF4-FFF2-40B4-BE49-F238E27FC236}">
                <a16:creationId xmlns:a16="http://schemas.microsoft.com/office/drawing/2014/main" id="{93B05828-7297-455C-A890-327E662D7119}"/>
              </a:ext>
            </a:extLst>
          </p:cNvPr>
          <p:cNvGrpSpPr/>
          <p:nvPr/>
        </p:nvGrpSpPr>
        <p:grpSpPr>
          <a:xfrm>
            <a:off x="3445099" y="320557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3" name="四角形: 上の 2 つの角を丸める 232">
              <a:extLst>
                <a:ext uri="{FF2B5EF4-FFF2-40B4-BE49-F238E27FC236}">
                  <a16:creationId xmlns:a16="http://schemas.microsoft.com/office/drawing/2014/main" id="{1494CFD4-7E11-4CD6-986B-B5057243EE8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坂城町</a:t>
              </a:r>
            </a:p>
          </p:txBody>
        </p:sp>
        <p:sp>
          <p:nvSpPr>
            <p:cNvPr id="234" name="四角形: 上の 2 つの角を丸める 233">
              <a:extLst>
                <a:ext uri="{FF2B5EF4-FFF2-40B4-BE49-F238E27FC236}">
                  <a16:creationId xmlns:a16="http://schemas.microsoft.com/office/drawing/2014/main" id="{0DB7776B-F5CF-4EC4-A96A-3798EEA518F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5" name="グループ化 234">
            <a:extLst>
              <a:ext uri="{FF2B5EF4-FFF2-40B4-BE49-F238E27FC236}">
                <a16:creationId xmlns:a16="http://schemas.microsoft.com/office/drawing/2014/main" id="{854ED803-E4B3-4C0D-AAA9-C0CB0A0FDFFF}"/>
              </a:ext>
            </a:extLst>
          </p:cNvPr>
          <p:cNvGrpSpPr/>
          <p:nvPr/>
        </p:nvGrpSpPr>
        <p:grpSpPr>
          <a:xfrm>
            <a:off x="3445099" y="367039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6" name="四角形: 上の 2 つの角を丸める 235">
              <a:extLst>
                <a:ext uri="{FF2B5EF4-FFF2-40B4-BE49-F238E27FC236}">
                  <a16:creationId xmlns:a16="http://schemas.microsoft.com/office/drawing/2014/main" id="{2412E5B7-2AA3-4576-B5DE-305600BB1C4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筑北村</a:t>
              </a:r>
            </a:p>
          </p:txBody>
        </p:sp>
        <p:sp>
          <p:nvSpPr>
            <p:cNvPr id="237" name="四角形: 上の 2 つの角を丸める 236">
              <a:extLst>
                <a:ext uri="{FF2B5EF4-FFF2-40B4-BE49-F238E27FC236}">
                  <a16:creationId xmlns:a16="http://schemas.microsoft.com/office/drawing/2014/main" id="{31513826-0820-4C14-8AD8-5707EA71ADB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8" name="グループ化 237">
            <a:extLst>
              <a:ext uri="{FF2B5EF4-FFF2-40B4-BE49-F238E27FC236}">
                <a16:creationId xmlns:a16="http://schemas.microsoft.com/office/drawing/2014/main" id="{4CB2BBE8-C726-4FFC-AC7E-9E23171BEF49}"/>
              </a:ext>
            </a:extLst>
          </p:cNvPr>
          <p:cNvGrpSpPr/>
          <p:nvPr/>
        </p:nvGrpSpPr>
        <p:grpSpPr>
          <a:xfrm>
            <a:off x="2652619" y="273313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9" name="四角形: 上の 2 つの角を丸める 238">
              <a:extLst>
                <a:ext uri="{FF2B5EF4-FFF2-40B4-BE49-F238E27FC236}">
                  <a16:creationId xmlns:a16="http://schemas.microsoft.com/office/drawing/2014/main" id="{4B23E1DB-8924-464E-B40E-A7D77EC30A3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麻績村</a:t>
              </a:r>
            </a:p>
          </p:txBody>
        </p:sp>
        <p:sp>
          <p:nvSpPr>
            <p:cNvPr id="240" name="四角形: 上の 2 つの角を丸める 239">
              <a:extLst>
                <a:ext uri="{FF2B5EF4-FFF2-40B4-BE49-F238E27FC236}">
                  <a16:creationId xmlns:a16="http://schemas.microsoft.com/office/drawing/2014/main" id="{E23EDA70-CF9C-4266-B88A-B614E425836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1" name="グループ化 240">
            <a:extLst>
              <a:ext uri="{FF2B5EF4-FFF2-40B4-BE49-F238E27FC236}">
                <a16:creationId xmlns:a16="http://schemas.microsoft.com/office/drawing/2014/main" id="{1042B14B-5E56-4E62-ADE6-3C1EAA0136D9}"/>
              </a:ext>
            </a:extLst>
          </p:cNvPr>
          <p:cNvGrpSpPr/>
          <p:nvPr/>
        </p:nvGrpSpPr>
        <p:grpSpPr>
          <a:xfrm>
            <a:off x="2652619" y="320557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2" name="四角形: 上の 2 つの角を丸める 241">
              <a:extLst>
                <a:ext uri="{FF2B5EF4-FFF2-40B4-BE49-F238E27FC236}">
                  <a16:creationId xmlns:a16="http://schemas.microsoft.com/office/drawing/2014/main" id="{10352F7D-1CF5-4249-9CB7-C2433BB5F25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池田町</a:t>
              </a:r>
            </a:p>
          </p:txBody>
        </p:sp>
        <p:sp>
          <p:nvSpPr>
            <p:cNvPr id="243" name="四角形: 上の 2 つの角を丸める 242">
              <a:extLst>
                <a:ext uri="{FF2B5EF4-FFF2-40B4-BE49-F238E27FC236}">
                  <a16:creationId xmlns:a16="http://schemas.microsoft.com/office/drawing/2014/main" id="{EEFE29F7-25ED-48D8-BF7A-23AC5ABF221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4" name="グループ化 243">
            <a:extLst>
              <a:ext uri="{FF2B5EF4-FFF2-40B4-BE49-F238E27FC236}">
                <a16:creationId xmlns:a16="http://schemas.microsoft.com/office/drawing/2014/main" id="{8C4A946C-969D-4A73-85DB-268E268C0F07}"/>
              </a:ext>
            </a:extLst>
          </p:cNvPr>
          <p:cNvGrpSpPr/>
          <p:nvPr/>
        </p:nvGrpSpPr>
        <p:grpSpPr>
          <a:xfrm>
            <a:off x="2652619" y="367039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5" name="四角形: 上の 2 つの角を丸める 244">
              <a:extLst>
                <a:ext uri="{FF2B5EF4-FFF2-40B4-BE49-F238E27FC236}">
                  <a16:creationId xmlns:a16="http://schemas.microsoft.com/office/drawing/2014/main" id="{035C76FD-6D5E-4934-A059-6E73F2E50A0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生坂村</a:t>
              </a:r>
            </a:p>
          </p:txBody>
        </p:sp>
        <p:sp>
          <p:nvSpPr>
            <p:cNvPr id="246" name="四角形: 上の 2 つの角を丸める 245">
              <a:extLst>
                <a:ext uri="{FF2B5EF4-FFF2-40B4-BE49-F238E27FC236}">
                  <a16:creationId xmlns:a16="http://schemas.microsoft.com/office/drawing/2014/main" id="{21EABD57-6E89-4B7E-A660-B099BA769E0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7" name="グループ化 246">
            <a:extLst>
              <a:ext uri="{FF2B5EF4-FFF2-40B4-BE49-F238E27FC236}">
                <a16:creationId xmlns:a16="http://schemas.microsoft.com/office/drawing/2014/main" id="{29747A6D-F4DC-48BD-96A2-FEA5E7EE0840}"/>
              </a:ext>
            </a:extLst>
          </p:cNvPr>
          <p:cNvGrpSpPr/>
          <p:nvPr/>
        </p:nvGrpSpPr>
        <p:grpSpPr>
          <a:xfrm>
            <a:off x="3163159" y="415045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8" name="四角形: 上の 2 つの角を丸める 247">
              <a:extLst>
                <a:ext uri="{FF2B5EF4-FFF2-40B4-BE49-F238E27FC236}">
                  <a16:creationId xmlns:a16="http://schemas.microsoft.com/office/drawing/2014/main" id="{1D0ABEB3-2620-4707-853A-5B1A0AAB51A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青木村</a:t>
              </a:r>
            </a:p>
          </p:txBody>
        </p:sp>
        <p:sp>
          <p:nvSpPr>
            <p:cNvPr id="249" name="四角形: 上の 2 つの角を丸める 248">
              <a:extLst>
                <a:ext uri="{FF2B5EF4-FFF2-40B4-BE49-F238E27FC236}">
                  <a16:creationId xmlns:a16="http://schemas.microsoft.com/office/drawing/2014/main" id="{3392FBEC-AA9C-4520-99B4-CAE749BEFEE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0" name="グループ化 249">
            <a:extLst>
              <a:ext uri="{FF2B5EF4-FFF2-40B4-BE49-F238E27FC236}">
                <a16:creationId xmlns:a16="http://schemas.microsoft.com/office/drawing/2014/main" id="{EAE075BB-7069-4E73-846C-2B3B480F5411}"/>
              </a:ext>
            </a:extLst>
          </p:cNvPr>
          <p:cNvGrpSpPr/>
          <p:nvPr/>
        </p:nvGrpSpPr>
        <p:grpSpPr>
          <a:xfrm>
            <a:off x="2243596" y="698944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1" name="四角形: 上の 2 つの角を丸める 250">
              <a:extLst>
                <a:ext uri="{FF2B5EF4-FFF2-40B4-BE49-F238E27FC236}">
                  <a16:creationId xmlns:a16="http://schemas.microsoft.com/office/drawing/2014/main" id="{33B1395F-21F0-4456-97EE-08F69CA9106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大桑村</a:t>
              </a:r>
            </a:p>
          </p:txBody>
        </p:sp>
        <p:sp>
          <p:nvSpPr>
            <p:cNvPr id="252" name="四角形: 上の 2 つの角を丸める 251">
              <a:extLst>
                <a:ext uri="{FF2B5EF4-FFF2-40B4-BE49-F238E27FC236}">
                  <a16:creationId xmlns:a16="http://schemas.microsoft.com/office/drawing/2014/main" id="{13F8F717-1DDD-4A9C-AA0C-C86A77081FA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3" name="グループ化 252">
            <a:extLst>
              <a:ext uri="{FF2B5EF4-FFF2-40B4-BE49-F238E27FC236}">
                <a16:creationId xmlns:a16="http://schemas.microsoft.com/office/drawing/2014/main" id="{D0916E86-05A8-4A4E-9D21-4FA5CA2B42CF}"/>
              </a:ext>
            </a:extLst>
          </p:cNvPr>
          <p:cNvGrpSpPr/>
          <p:nvPr/>
        </p:nvGrpSpPr>
        <p:grpSpPr>
          <a:xfrm>
            <a:off x="2243596" y="74695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4" name="四角形: 上の 2 つの角を丸める 253">
              <a:extLst>
                <a:ext uri="{FF2B5EF4-FFF2-40B4-BE49-F238E27FC236}">
                  <a16:creationId xmlns:a16="http://schemas.microsoft.com/office/drawing/2014/main" id="{EC3671F2-7182-42D1-AEE8-325E32CFA49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高森町</a:t>
              </a:r>
            </a:p>
          </p:txBody>
        </p:sp>
        <p:sp>
          <p:nvSpPr>
            <p:cNvPr id="255" name="四角形: 上の 2 つの角を丸める 254">
              <a:extLst>
                <a:ext uri="{FF2B5EF4-FFF2-40B4-BE49-F238E27FC236}">
                  <a16:creationId xmlns:a16="http://schemas.microsoft.com/office/drawing/2014/main" id="{F87A6218-CE68-45B1-B874-5D8C3BA3CC9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6" name="グループ化 255">
            <a:extLst>
              <a:ext uri="{FF2B5EF4-FFF2-40B4-BE49-F238E27FC236}">
                <a16:creationId xmlns:a16="http://schemas.microsoft.com/office/drawing/2014/main" id="{0CBB9CCB-D044-480B-ADA3-F19417D13DC8}"/>
              </a:ext>
            </a:extLst>
          </p:cNvPr>
          <p:cNvGrpSpPr/>
          <p:nvPr/>
        </p:nvGrpSpPr>
        <p:grpSpPr>
          <a:xfrm>
            <a:off x="3005596" y="698944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7" name="四角形: 上の 2 つの角を丸める 256">
              <a:extLst>
                <a:ext uri="{FF2B5EF4-FFF2-40B4-BE49-F238E27FC236}">
                  <a16:creationId xmlns:a16="http://schemas.microsoft.com/office/drawing/2014/main" id="{0EF945B1-2397-4B63-A2DF-DE5F4FF7E7A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松川町</a:t>
              </a:r>
            </a:p>
          </p:txBody>
        </p:sp>
        <p:sp>
          <p:nvSpPr>
            <p:cNvPr id="258" name="四角形: 上の 2 つの角を丸める 257">
              <a:extLst>
                <a:ext uri="{FF2B5EF4-FFF2-40B4-BE49-F238E27FC236}">
                  <a16:creationId xmlns:a16="http://schemas.microsoft.com/office/drawing/2014/main" id="{85BE9A9F-E26C-4D3A-AA53-ADB2C2B4CFC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9" name="グループ化 258">
            <a:extLst>
              <a:ext uri="{FF2B5EF4-FFF2-40B4-BE49-F238E27FC236}">
                <a16:creationId xmlns:a16="http://schemas.microsoft.com/office/drawing/2014/main" id="{24478F9B-3E54-4326-BD85-FF5E2C6BAC8D}"/>
              </a:ext>
            </a:extLst>
          </p:cNvPr>
          <p:cNvGrpSpPr/>
          <p:nvPr/>
        </p:nvGrpSpPr>
        <p:grpSpPr>
          <a:xfrm>
            <a:off x="3005596" y="74695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0" name="四角形: 上の 2 つの角を丸める 259">
              <a:extLst>
                <a:ext uri="{FF2B5EF4-FFF2-40B4-BE49-F238E27FC236}">
                  <a16:creationId xmlns:a16="http://schemas.microsoft.com/office/drawing/2014/main" id="{F710C5BC-AC62-47F3-80DB-8B8B6AA8D28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豊丘村</a:t>
              </a:r>
            </a:p>
          </p:txBody>
        </p:sp>
        <p:sp>
          <p:nvSpPr>
            <p:cNvPr id="261" name="四角形: 上の 2 つの角を丸める 260">
              <a:extLst>
                <a:ext uri="{FF2B5EF4-FFF2-40B4-BE49-F238E27FC236}">
                  <a16:creationId xmlns:a16="http://schemas.microsoft.com/office/drawing/2014/main" id="{B7358EAE-136B-4734-88B1-46189270343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2" name="グループ化 261">
            <a:extLst>
              <a:ext uri="{FF2B5EF4-FFF2-40B4-BE49-F238E27FC236}">
                <a16:creationId xmlns:a16="http://schemas.microsoft.com/office/drawing/2014/main" id="{58882620-CDF0-4276-BD0E-887213BF25A5}"/>
              </a:ext>
            </a:extLst>
          </p:cNvPr>
          <p:cNvGrpSpPr/>
          <p:nvPr/>
        </p:nvGrpSpPr>
        <p:grpSpPr>
          <a:xfrm>
            <a:off x="3767596" y="698944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3" name="四角形: 上の 2 つの角を丸める 262">
              <a:extLst>
                <a:ext uri="{FF2B5EF4-FFF2-40B4-BE49-F238E27FC236}">
                  <a16:creationId xmlns:a16="http://schemas.microsoft.com/office/drawing/2014/main" id="{451A51AD-DF1D-4180-83BC-35B79E2DD69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中川村</a:t>
              </a:r>
            </a:p>
          </p:txBody>
        </p:sp>
        <p:sp>
          <p:nvSpPr>
            <p:cNvPr id="264" name="四角形: 上の 2 つの角を丸める 263">
              <a:extLst>
                <a:ext uri="{FF2B5EF4-FFF2-40B4-BE49-F238E27FC236}">
                  <a16:creationId xmlns:a16="http://schemas.microsoft.com/office/drawing/2014/main" id="{1B6A81C4-BE0B-4B8C-AF96-FD8C5046C86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5" name="グループ化 264">
            <a:extLst>
              <a:ext uri="{FF2B5EF4-FFF2-40B4-BE49-F238E27FC236}">
                <a16:creationId xmlns:a16="http://schemas.microsoft.com/office/drawing/2014/main" id="{B07DE9D6-2515-4C99-BE7D-CC57228597F6}"/>
              </a:ext>
            </a:extLst>
          </p:cNvPr>
          <p:cNvGrpSpPr/>
          <p:nvPr/>
        </p:nvGrpSpPr>
        <p:grpSpPr>
          <a:xfrm>
            <a:off x="3767596" y="74695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6" name="四角形: 上の 2 つの角を丸める 265">
              <a:extLst>
                <a:ext uri="{FF2B5EF4-FFF2-40B4-BE49-F238E27FC236}">
                  <a16:creationId xmlns:a16="http://schemas.microsoft.com/office/drawing/2014/main" id="{211469A3-E04B-4923-861E-6D9199D55AB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大鹿村</a:t>
              </a:r>
            </a:p>
          </p:txBody>
        </p:sp>
        <p:sp>
          <p:nvSpPr>
            <p:cNvPr id="267" name="四角形: 上の 2 つの角を丸める 266">
              <a:extLst>
                <a:ext uri="{FF2B5EF4-FFF2-40B4-BE49-F238E27FC236}">
                  <a16:creationId xmlns:a16="http://schemas.microsoft.com/office/drawing/2014/main" id="{C3B70587-53C3-435F-96A6-2E3178AA48F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8" name="グループ化 267">
            <a:extLst>
              <a:ext uri="{FF2B5EF4-FFF2-40B4-BE49-F238E27FC236}">
                <a16:creationId xmlns:a16="http://schemas.microsoft.com/office/drawing/2014/main" id="{85E40A33-41D1-4535-A257-3AF2A142966D}"/>
              </a:ext>
            </a:extLst>
          </p:cNvPr>
          <p:cNvGrpSpPr/>
          <p:nvPr/>
        </p:nvGrpSpPr>
        <p:grpSpPr>
          <a:xfrm>
            <a:off x="2243596" y="65170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9" name="四角形: 上の 2 つの角を丸める 268">
              <a:extLst>
                <a:ext uri="{FF2B5EF4-FFF2-40B4-BE49-F238E27FC236}">
                  <a16:creationId xmlns:a16="http://schemas.microsoft.com/office/drawing/2014/main" id="{50733C3B-572A-496C-822C-F9A443BF621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宮田村</a:t>
              </a:r>
            </a:p>
          </p:txBody>
        </p:sp>
        <p:sp>
          <p:nvSpPr>
            <p:cNvPr id="270" name="四角形: 上の 2 つの角を丸める 269">
              <a:extLst>
                <a:ext uri="{FF2B5EF4-FFF2-40B4-BE49-F238E27FC236}">
                  <a16:creationId xmlns:a16="http://schemas.microsoft.com/office/drawing/2014/main" id="{1754B01D-DED0-49C5-826E-8E9896E31A5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1" name="グループ化 270">
            <a:extLst>
              <a:ext uri="{FF2B5EF4-FFF2-40B4-BE49-F238E27FC236}">
                <a16:creationId xmlns:a16="http://schemas.microsoft.com/office/drawing/2014/main" id="{084F579B-E2FE-4646-BF91-9634BC8C6F47}"/>
              </a:ext>
            </a:extLst>
          </p:cNvPr>
          <p:cNvGrpSpPr/>
          <p:nvPr/>
        </p:nvGrpSpPr>
        <p:grpSpPr>
          <a:xfrm>
            <a:off x="3005596" y="65170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72" name="四角形: 上の 2 つの角を丸める 271">
              <a:extLst>
                <a:ext uri="{FF2B5EF4-FFF2-40B4-BE49-F238E27FC236}">
                  <a16:creationId xmlns:a16="http://schemas.microsoft.com/office/drawing/2014/main" id="{FDA98CAF-63EC-4AF2-8B11-77CE5BDCB9E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駒ヶ根市</a:t>
              </a:r>
            </a:p>
          </p:txBody>
        </p:sp>
        <p:sp>
          <p:nvSpPr>
            <p:cNvPr id="273" name="四角形: 上の 2 つの角を丸める 272">
              <a:extLst>
                <a:ext uri="{FF2B5EF4-FFF2-40B4-BE49-F238E27FC236}">
                  <a16:creationId xmlns:a16="http://schemas.microsoft.com/office/drawing/2014/main" id="{D194B504-AFE6-4F14-86A0-C7097F3FEF5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4" name="グループ化 273">
            <a:extLst>
              <a:ext uri="{FF2B5EF4-FFF2-40B4-BE49-F238E27FC236}">
                <a16:creationId xmlns:a16="http://schemas.microsoft.com/office/drawing/2014/main" id="{50845C0D-1EDC-4D98-8121-C3D249C1CCF4}"/>
              </a:ext>
            </a:extLst>
          </p:cNvPr>
          <p:cNvGrpSpPr/>
          <p:nvPr/>
        </p:nvGrpSpPr>
        <p:grpSpPr>
          <a:xfrm>
            <a:off x="3767596" y="65170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75" name="四角形: 上の 2 つの角を丸める 274">
              <a:extLst>
                <a:ext uri="{FF2B5EF4-FFF2-40B4-BE49-F238E27FC236}">
                  <a16:creationId xmlns:a16="http://schemas.microsoft.com/office/drawing/2014/main" id="{6F162F65-5F5A-459D-B3F9-1106CAB126D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伊那市</a:t>
              </a:r>
            </a:p>
          </p:txBody>
        </p:sp>
        <p:sp>
          <p:nvSpPr>
            <p:cNvPr id="276" name="四角形: 上の 2 つの角を丸める 275">
              <a:extLst>
                <a:ext uri="{FF2B5EF4-FFF2-40B4-BE49-F238E27FC236}">
                  <a16:creationId xmlns:a16="http://schemas.microsoft.com/office/drawing/2014/main" id="{309623F1-0CB7-4935-ADC8-5A986E062E3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7" name="グループ化 276">
            <a:extLst>
              <a:ext uri="{FF2B5EF4-FFF2-40B4-BE49-F238E27FC236}">
                <a16:creationId xmlns:a16="http://schemas.microsoft.com/office/drawing/2014/main" id="{0DC50724-93F1-467E-AE0D-FADB0AA1D98E}"/>
              </a:ext>
            </a:extLst>
          </p:cNvPr>
          <p:cNvGrpSpPr/>
          <p:nvPr/>
        </p:nvGrpSpPr>
        <p:grpSpPr>
          <a:xfrm>
            <a:off x="3955639" y="415045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78" name="四角形: 上の 2 つの角を丸める 277">
              <a:extLst>
                <a:ext uri="{FF2B5EF4-FFF2-40B4-BE49-F238E27FC236}">
                  <a16:creationId xmlns:a16="http://schemas.microsoft.com/office/drawing/2014/main" id="{A545CF53-97B7-4AC1-B608-B68A0833505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長和町</a:t>
              </a:r>
            </a:p>
          </p:txBody>
        </p:sp>
        <p:sp>
          <p:nvSpPr>
            <p:cNvPr id="279" name="四角形: 上の 2 つの角を丸める 278">
              <a:extLst>
                <a:ext uri="{FF2B5EF4-FFF2-40B4-BE49-F238E27FC236}">
                  <a16:creationId xmlns:a16="http://schemas.microsoft.com/office/drawing/2014/main" id="{681B965E-D567-4EEC-97C9-B30DC48B277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0" name="グループ化 279">
            <a:extLst>
              <a:ext uri="{FF2B5EF4-FFF2-40B4-BE49-F238E27FC236}">
                <a16:creationId xmlns:a16="http://schemas.microsoft.com/office/drawing/2014/main" id="{754B82EA-FB49-4822-924F-9C1C34C05AC7}"/>
              </a:ext>
            </a:extLst>
          </p:cNvPr>
          <p:cNvGrpSpPr/>
          <p:nvPr/>
        </p:nvGrpSpPr>
        <p:grpSpPr>
          <a:xfrm>
            <a:off x="2243596" y="60445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1" name="四角形: 上の 2 つの角を丸める 280">
              <a:extLst>
                <a:ext uri="{FF2B5EF4-FFF2-40B4-BE49-F238E27FC236}">
                  <a16:creationId xmlns:a16="http://schemas.microsoft.com/office/drawing/2014/main" id="{82578D79-8656-4EAC-92C4-4123BCF9B58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南箕輪村</a:t>
              </a:r>
            </a:p>
          </p:txBody>
        </p:sp>
        <p:sp>
          <p:nvSpPr>
            <p:cNvPr id="282" name="四角形: 上の 2 つの角を丸める 281">
              <a:extLst>
                <a:ext uri="{FF2B5EF4-FFF2-40B4-BE49-F238E27FC236}">
                  <a16:creationId xmlns:a16="http://schemas.microsoft.com/office/drawing/2014/main" id="{578629F0-22FC-45CA-909A-019A2CC9719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3" name="グループ化 282">
            <a:extLst>
              <a:ext uri="{FF2B5EF4-FFF2-40B4-BE49-F238E27FC236}">
                <a16:creationId xmlns:a16="http://schemas.microsoft.com/office/drawing/2014/main" id="{6AD54C4C-DB56-4949-BB00-5732A7F11E12}"/>
              </a:ext>
            </a:extLst>
          </p:cNvPr>
          <p:cNvGrpSpPr/>
          <p:nvPr/>
        </p:nvGrpSpPr>
        <p:grpSpPr>
          <a:xfrm>
            <a:off x="3767596" y="60445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4" name="四角形: 上の 2 つの角を丸める 283">
              <a:extLst>
                <a:ext uri="{FF2B5EF4-FFF2-40B4-BE49-F238E27FC236}">
                  <a16:creationId xmlns:a16="http://schemas.microsoft.com/office/drawing/2014/main" id="{F0FA878E-BED3-4A94-94F5-607B5375EEE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富士見町</a:t>
              </a:r>
            </a:p>
          </p:txBody>
        </p:sp>
        <p:sp>
          <p:nvSpPr>
            <p:cNvPr id="285" name="四角形: 上の 2 つの角を丸める 284">
              <a:extLst>
                <a:ext uri="{FF2B5EF4-FFF2-40B4-BE49-F238E27FC236}">
                  <a16:creationId xmlns:a16="http://schemas.microsoft.com/office/drawing/2014/main" id="{533E3A84-D0F6-4460-AFB2-87C7168122F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6" name="グループ化 285">
            <a:extLst>
              <a:ext uri="{FF2B5EF4-FFF2-40B4-BE49-F238E27FC236}">
                <a16:creationId xmlns:a16="http://schemas.microsoft.com/office/drawing/2014/main" id="{CDF32F1B-EF84-4780-B594-F22FABABC9E0}"/>
              </a:ext>
            </a:extLst>
          </p:cNvPr>
          <p:cNvGrpSpPr/>
          <p:nvPr/>
        </p:nvGrpSpPr>
        <p:grpSpPr>
          <a:xfrm>
            <a:off x="3005596" y="60445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7" name="四角形: 上の 2 つの角を丸める 286">
              <a:extLst>
                <a:ext uri="{FF2B5EF4-FFF2-40B4-BE49-F238E27FC236}">
                  <a16:creationId xmlns:a16="http://schemas.microsoft.com/office/drawing/2014/main" id="{2F7185F6-F8EA-4501-8F0A-F3476BBF2DD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箕輪町</a:t>
              </a:r>
            </a:p>
          </p:txBody>
        </p:sp>
        <p:sp>
          <p:nvSpPr>
            <p:cNvPr id="288" name="四角形: 上の 2 つの角を丸める 287">
              <a:extLst>
                <a:ext uri="{FF2B5EF4-FFF2-40B4-BE49-F238E27FC236}">
                  <a16:creationId xmlns:a16="http://schemas.microsoft.com/office/drawing/2014/main" id="{435EC535-7F29-4EBD-A1DA-F4D1A349D5E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9" name="グループ化 288">
            <a:extLst>
              <a:ext uri="{FF2B5EF4-FFF2-40B4-BE49-F238E27FC236}">
                <a16:creationId xmlns:a16="http://schemas.microsoft.com/office/drawing/2014/main" id="{609CEFFC-CD49-4942-A4C1-A4E4B3DB4C9E}"/>
              </a:ext>
            </a:extLst>
          </p:cNvPr>
          <p:cNvGrpSpPr/>
          <p:nvPr/>
        </p:nvGrpSpPr>
        <p:grpSpPr>
          <a:xfrm>
            <a:off x="2792236" y="557212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0" name="四角形: 上の 2 つの角を丸める 289">
              <a:extLst>
                <a:ext uri="{FF2B5EF4-FFF2-40B4-BE49-F238E27FC236}">
                  <a16:creationId xmlns:a16="http://schemas.microsoft.com/office/drawing/2014/main" id="{C7A4D535-AC08-4B96-9B8C-D09A81E7F7E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辰野町</a:t>
              </a:r>
            </a:p>
          </p:txBody>
        </p:sp>
        <p:sp>
          <p:nvSpPr>
            <p:cNvPr id="291" name="四角形: 上の 2 つの角を丸める 290">
              <a:extLst>
                <a:ext uri="{FF2B5EF4-FFF2-40B4-BE49-F238E27FC236}">
                  <a16:creationId xmlns:a16="http://schemas.microsoft.com/office/drawing/2014/main" id="{4B743DB9-70AE-4820-921A-17A0383981F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2" name="グループ化 291">
            <a:extLst>
              <a:ext uri="{FF2B5EF4-FFF2-40B4-BE49-F238E27FC236}">
                <a16:creationId xmlns:a16="http://schemas.microsoft.com/office/drawing/2014/main" id="{7EFA552C-6E4F-4455-8A96-BB10FC0D56A3}"/>
              </a:ext>
            </a:extLst>
          </p:cNvPr>
          <p:cNvGrpSpPr/>
          <p:nvPr/>
        </p:nvGrpSpPr>
        <p:grpSpPr>
          <a:xfrm>
            <a:off x="4316236" y="557212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3" name="四角形: 上の 2 つの角を丸める 292">
              <a:extLst>
                <a:ext uri="{FF2B5EF4-FFF2-40B4-BE49-F238E27FC236}">
                  <a16:creationId xmlns:a16="http://schemas.microsoft.com/office/drawing/2014/main" id="{12530201-03FA-48BB-AD11-F69319C6803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原村</a:t>
              </a:r>
            </a:p>
          </p:txBody>
        </p:sp>
        <p:sp>
          <p:nvSpPr>
            <p:cNvPr id="294" name="四角形: 上の 2 つの角を丸める 293">
              <a:extLst>
                <a:ext uri="{FF2B5EF4-FFF2-40B4-BE49-F238E27FC236}">
                  <a16:creationId xmlns:a16="http://schemas.microsoft.com/office/drawing/2014/main" id="{332E4B33-6551-4B6F-8D27-17D2E0FB3C4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5" name="グループ化 294">
            <a:extLst>
              <a:ext uri="{FF2B5EF4-FFF2-40B4-BE49-F238E27FC236}">
                <a16:creationId xmlns:a16="http://schemas.microsoft.com/office/drawing/2014/main" id="{65E1F244-8715-40ED-907D-DC9826ED7574}"/>
              </a:ext>
            </a:extLst>
          </p:cNvPr>
          <p:cNvGrpSpPr/>
          <p:nvPr/>
        </p:nvGrpSpPr>
        <p:grpSpPr>
          <a:xfrm>
            <a:off x="3554236" y="557212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6" name="四角形: 上の 2 つの角を丸める 295">
              <a:extLst>
                <a:ext uri="{FF2B5EF4-FFF2-40B4-BE49-F238E27FC236}">
                  <a16:creationId xmlns:a16="http://schemas.microsoft.com/office/drawing/2014/main" id="{4D23A5AA-6918-46D6-92B5-56EA133628D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諏訪市</a:t>
              </a:r>
            </a:p>
          </p:txBody>
        </p:sp>
        <p:sp>
          <p:nvSpPr>
            <p:cNvPr id="297" name="四角形: 上の 2 つの角を丸める 296">
              <a:extLst>
                <a:ext uri="{FF2B5EF4-FFF2-40B4-BE49-F238E27FC236}">
                  <a16:creationId xmlns:a16="http://schemas.microsoft.com/office/drawing/2014/main" id="{64480E17-48C5-4B00-959D-0E643C874B4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8" name="グループ化 297">
            <a:extLst>
              <a:ext uri="{FF2B5EF4-FFF2-40B4-BE49-F238E27FC236}">
                <a16:creationId xmlns:a16="http://schemas.microsoft.com/office/drawing/2014/main" id="{5668D27D-B5FE-442F-9BC5-9F7F4AA4232A}"/>
              </a:ext>
            </a:extLst>
          </p:cNvPr>
          <p:cNvGrpSpPr/>
          <p:nvPr/>
        </p:nvGrpSpPr>
        <p:grpSpPr>
          <a:xfrm>
            <a:off x="3004846" y="50996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9" name="四角形: 上の 2 つの角を丸める 298">
              <a:extLst>
                <a:ext uri="{FF2B5EF4-FFF2-40B4-BE49-F238E27FC236}">
                  <a16:creationId xmlns:a16="http://schemas.microsoft.com/office/drawing/2014/main" id="{4063CF5C-9FD1-47EC-964F-00B872FD337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岡谷市</a:t>
              </a:r>
            </a:p>
          </p:txBody>
        </p:sp>
        <p:sp>
          <p:nvSpPr>
            <p:cNvPr id="300" name="四角形: 上の 2 つの角を丸める 299">
              <a:extLst>
                <a:ext uri="{FF2B5EF4-FFF2-40B4-BE49-F238E27FC236}">
                  <a16:creationId xmlns:a16="http://schemas.microsoft.com/office/drawing/2014/main" id="{0939ABC3-4B74-471E-90F7-59628181BE4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1" name="グループ化 300">
            <a:extLst>
              <a:ext uri="{FF2B5EF4-FFF2-40B4-BE49-F238E27FC236}">
                <a16:creationId xmlns:a16="http://schemas.microsoft.com/office/drawing/2014/main" id="{324C06E8-DE39-4E28-A9FE-87A9568AE9F4}"/>
              </a:ext>
            </a:extLst>
          </p:cNvPr>
          <p:cNvGrpSpPr/>
          <p:nvPr/>
        </p:nvGrpSpPr>
        <p:grpSpPr>
          <a:xfrm>
            <a:off x="4316236" y="50996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2" name="四角形: 上の 2 つの角を丸める 301">
              <a:extLst>
                <a:ext uri="{FF2B5EF4-FFF2-40B4-BE49-F238E27FC236}">
                  <a16:creationId xmlns:a16="http://schemas.microsoft.com/office/drawing/2014/main" id="{C362623C-8A27-4784-A99F-415647B37C8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茅野市</a:t>
              </a:r>
            </a:p>
          </p:txBody>
        </p:sp>
        <p:sp>
          <p:nvSpPr>
            <p:cNvPr id="303" name="四角形: 上の 2 つの角を丸める 302">
              <a:extLst>
                <a:ext uri="{FF2B5EF4-FFF2-40B4-BE49-F238E27FC236}">
                  <a16:creationId xmlns:a16="http://schemas.microsoft.com/office/drawing/2014/main" id="{4028C421-5BA9-417A-98D3-761D472CC25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4" name="グループ化 303">
            <a:extLst>
              <a:ext uri="{FF2B5EF4-FFF2-40B4-BE49-F238E27FC236}">
                <a16:creationId xmlns:a16="http://schemas.microsoft.com/office/drawing/2014/main" id="{76E26F8A-8303-455C-BB66-1D36579E94A1}"/>
              </a:ext>
            </a:extLst>
          </p:cNvPr>
          <p:cNvGrpSpPr/>
          <p:nvPr/>
        </p:nvGrpSpPr>
        <p:grpSpPr>
          <a:xfrm>
            <a:off x="2792236" y="462724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5" name="四角形: 上の 2 つの角を丸める 304">
              <a:extLst>
                <a:ext uri="{FF2B5EF4-FFF2-40B4-BE49-F238E27FC236}">
                  <a16:creationId xmlns:a16="http://schemas.microsoft.com/office/drawing/2014/main" id="{0A2000A8-3410-4A63-892A-00A74781027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塩尻市</a:t>
              </a:r>
            </a:p>
          </p:txBody>
        </p:sp>
        <p:sp>
          <p:nvSpPr>
            <p:cNvPr id="306" name="四角形: 上の 2 つの角を丸める 305">
              <a:extLst>
                <a:ext uri="{FF2B5EF4-FFF2-40B4-BE49-F238E27FC236}">
                  <a16:creationId xmlns:a16="http://schemas.microsoft.com/office/drawing/2014/main" id="{BDC50B95-371D-4181-BAF5-395A8B9FA82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7" name="グループ化 306">
            <a:extLst>
              <a:ext uri="{FF2B5EF4-FFF2-40B4-BE49-F238E27FC236}">
                <a16:creationId xmlns:a16="http://schemas.microsoft.com/office/drawing/2014/main" id="{C65F0662-947D-4AC1-9A5C-323730ED160C}"/>
              </a:ext>
            </a:extLst>
          </p:cNvPr>
          <p:cNvGrpSpPr/>
          <p:nvPr/>
        </p:nvGrpSpPr>
        <p:grpSpPr>
          <a:xfrm>
            <a:off x="4316236" y="462724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8" name="四角形: 上の 2 つの角を丸める 307">
              <a:extLst>
                <a:ext uri="{FF2B5EF4-FFF2-40B4-BE49-F238E27FC236}">
                  <a16:creationId xmlns:a16="http://schemas.microsoft.com/office/drawing/2014/main" id="{D3F39E5C-01C4-4A8F-B4F2-6D05432EDB6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立科町</a:t>
              </a:r>
            </a:p>
          </p:txBody>
        </p:sp>
        <p:sp>
          <p:nvSpPr>
            <p:cNvPr id="309" name="四角形: 上の 2 つの角を丸める 308">
              <a:extLst>
                <a:ext uri="{FF2B5EF4-FFF2-40B4-BE49-F238E27FC236}">
                  <a16:creationId xmlns:a16="http://schemas.microsoft.com/office/drawing/2014/main" id="{5C14F803-11B5-42CB-A38A-F29CC083DAB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0" name="グループ化 309">
            <a:extLst>
              <a:ext uri="{FF2B5EF4-FFF2-40B4-BE49-F238E27FC236}">
                <a16:creationId xmlns:a16="http://schemas.microsoft.com/office/drawing/2014/main" id="{49A70AA3-0FF6-43AC-8EB3-038C8BDF98F3}"/>
              </a:ext>
            </a:extLst>
          </p:cNvPr>
          <p:cNvGrpSpPr/>
          <p:nvPr/>
        </p:nvGrpSpPr>
        <p:grpSpPr>
          <a:xfrm>
            <a:off x="3554236" y="462724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1" name="四角形: 上の 2 つの角を丸める 310">
              <a:extLst>
                <a:ext uri="{FF2B5EF4-FFF2-40B4-BE49-F238E27FC236}">
                  <a16:creationId xmlns:a16="http://schemas.microsoft.com/office/drawing/2014/main" id="{1C030571-A6FA-4B10-8254-254158C35C8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下諏訪町</a:t>
              </a:r>
            </a:p>
          </p:txBody>
        </p:sp>
        <p:sp>
          <p:nvSpPr>
            <p:cNvPr id="312" name="四角形: 上の 2 つの角を丸める 311">
              <a:extLst>
                <a:ext uri="{FF2B5EF4-FFF2-40B4-BE49-F238E27FC236}">
                  <a16:creationId xmlns:a16="http://schemas.microsoft.com/office/drawing/2014/main" id="{4AA0E3ED-5FCD-4B02-BC16-B9355374D73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b="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50320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676</Words>
  <Application>Microsoft Office PowerPoint</Application>
  <PresentationFormat>A4 210 x 297 mm</PresentationFormat>
  <Paragraphs>628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dmap017_長野県の市町村別の数値入力データマップ</dc:title>
  <dc:subject>dmap017_長野県の市町村別の数値入力データマップ</dc:subject>
  <dc:creator>でじけろお</dc:creator>
  <cp:keywords/>
  <cp:lastModifiedBy/>
  <cp:revision>1</cp:revision>
  <dcterms:created xsi:type="dcterms:W3CDTF">2012-07-31T07:00:44Z</dcterms:created>
  <dcterms:modified xsi:type="dcterms:W3CDTF">2022-04-11T03:13:08Z</dcterms:modified>
  <cp:category/>
  <cp:version>1</cp:version>
</cp:coreProperties>
</file>